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tags/tag5.xml" ContentType="application/vnd.openxmlformats-officedocument.presentationml.tags+xml"/>
  <Default Extension="rels" ContentType="application/vnd.openxmlformats-package.relationships+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tags/tag6.xml" ContentType="application/vnd.openxmlformats-officedocument.presentationml.tag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Override PartName="/ppt/notesSlides/notesSlide13.xml" ContentType="application/vnd.openxmlformats-officedocument.presentationml.notes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tags/tag3.xml" ContentType="application/vnd.openxmlformats-officedocument.presentationml.tags+xml"/>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tags/tag4.xml" ContentType="application/vnd.openxmlformats-officedocument.presentationml.tags+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48" r:id="rId1"/>
  </p:sldMasterIdLst>
  <p:notesMasterIdLst>
    <p:notesMasterId r:id="rId16"/>
  </p:notesMasterIdLst>
  <p:sldIdLst>
    <p:sldId id="277" r:id="rId2"/>
    <p:sldId id="258" r:id="rId3"/>
    <p:sldId id="278" r:id="rId4"/>
    <p:sldId id="260" r:id="rId5"/>
    <p:sldId id="261" r:id="rId6"/>
    <p:sldId id="263" r:id="rId7"/>
    <p:sldId id="264" r:id="rId8"/>
    <p:sldId id="265" r:id="rId9"/>
    <p:sldId id="296" r:id="rId10"/>
    <p:sldId id="280" r:id="rId11"/>
    <p:sldId id="270" r:id="rId12"/>
    <p:sldId id="297" r:id="rId13"/>
    <p:sldId id="304"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Introduction" id="{CB6BBEF7-9717-4733-A929-535518E6EBF6}">
          <p14:sldIdLst>
            <p14:sldId id="277"/>
            <p14:sldId id="258"/>
          </p14:sldIdLst>
        </p14:section>
        <p14:section name="Author Your Presentation" id="{16378913-E5ED-4281-BAF5-F1F938CB0BED}">
          <p14:sldIdLst>
            <p14:sldId id="278"/>
            <p14:sldId id="260"/>
            <p14:sldId id="261"/>
          </p14:sldIdLst>
        </p14:section>
        <p14:section name="Enrich Your Presentation" id="{E2D565D1-BA5E-44E6-A40E-50A644912248}">
          <p14:sldIdLst>
            <p14:sldId id="263"/>
            <p14:sldId id="264"/>
            <p14:sldId id="265"/>
            <p14:sldId id="296"/>
            <p14:sldId id="280"/>
          </p14:sldIdLst>
        </p14:section>
        <p14:section name="Share Your Presentation" id="{71D59651-8EFA-4415-9623-98B4C4A8699C}">
          <p14:sldIdLst>
            <p14:sldId id="270"/>
            <p14:sldId id="297"/>
            <p14:sldId id="304"/>
          </p14:sldIdLst>
        </p14:section>
        <p14:section name="What's Your Message?" id="{3DAC647D-1BDE-4B25-A7F1-4DBC272CFF2F}">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00CC"/>
    <a:srgbClr val="000000"/>
    <a:srgbClr val="33333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1"/>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174" autoAdjust="0"/>
    <p:restoredTop sz="80464" autoAdjust="0"/>
  </p:normalViewPr>
  <p:slideViewPr>
    <p:cSldViewPr>
      <p:cViewPr varScale="1">
        <p:scale>
          <a:sx n="96" d="100"/>
          <a:sy n="96" d="100"/>
        </p:scale>
        <p:origin x="-1360" y="-11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5/14/13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5/14/13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5/14/13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wipe/>
      </p:transition>
    </mc:Choice>
    <mc:Fallback>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5/14/13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5/14/13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5/14/13</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5/14/13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5/14/13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5/14/13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5/14/13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push dir="u"/>
      </p:transition>
    </mc:Choice>
    <mc:Fallback>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5/14/13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5/14/13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5/14/13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8.jpe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1.png"/><Relationship Id="rId9" Type="http://schemas.openxmlformats.org/officeDocument/2006/relationships/image" Target="../media/image19.png"/><Relationship Id="rId1" Type="http://schemas.openxmlformats.org/officeDocument/2006/relationships/tags" Target="../tags/tag5.x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tags" Target="../tags/tag6.x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4.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7.jpe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0.jpeg"/><Relationship Id="rId5" Type="http://schemas.openxmlformats.org/officeDocument/2006/relationships/image" Target="../media/image31.png"/><Relationship Id="rId1" Type="http://schemas.openxmlformats.org/officeDocument/2006/relationships/tags" Target="../tags/tag4.xml"/><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886200" y="381000"/>
            <a:ext cx="4953000" cy="1416269"/>
          </a:xfrm>
        </p:spPr>
        <p:txBody>
          <a:bodyPr>
            <a:normAutofit/>
          </a:bodyPr>
          <a:lstStyle/>
          <a:p>
            <a:pPr algn="l"/>
            <a:r>
              <a:rPr lang="en-US" dirty="0" smtClean="0">
                <a:latin typeface="Chalkduster"/>
                <a:cs typeface="Chalkduster"/>
              </a:rPr>
              <a:t>Fruits and JUNK FOOD  </a:t>
            </a:r>
          </a:p>
        </p:txBody>
      </p:sp>
      <p:sp>
        <p:nvSpPr>
          <p:cNvPr id="5" name="Title 4"/>
          <p:cNvSpPr>
            <a:spLocks noGrp="1"/>
          </p:cNvSpPr>
          <p:nvPr>
            <p:ph type="title"/>
          </p:nvPr>
        </p:nvSpPr>
        <p:spPr>
          <a:xfrm>
            <a:off x="228600" y="3048000"/>
            <a:ext cx="7239000" cy="1828800"/>
          </a:xfrm>
        </p:spPr>
        <p:txBody>
          <a:bodyPr>
            <a:normAutofit fontScale="90000"/>
          </a:bodyPr>
          <a:lstStyle/>
          <a:p>
            <a:r>
              <a:rPr lang="en-US" sz="8800" b="0" dirty="0">
                <a:latin typeface="Chalkduster"/>
                <a:cs typeface="Chalkduster"/>
              </a:rPr>
              <a:t/>
            </a:r>
            <a:br>
              <a:rPr lang="en-US" sz="8800" b="0" dirty="0">
                <a:latin typeface="Chalkduster"/>
                <a:cs typeface="Chalkduster"/>
              </a:rPr>
            </a:br>
            <a:r>
              <a:rPr lang="en-US" sz="9800" b="0" dirty="0">
                <a:latin typeface="Chalkduster"/>
                <a:cs typeface="Chalkduster"/>
              </a:rPr>
              <a:t>Food</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iterate type="lt">
                                    <p:tmPct val="0"/>
                                  </p:iterate>
                                  <p:childTnLst>
                                    <p:animEffect transition="out" filter="circle(out)">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nodeType="clickEffect">
                                  <p:stCondLst>
                                    <p:cond delay="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set>
                                      <p:cBhvr>
                                        <p:cTn id="20" dur="455" fill="hold">
                                          <p:stCondLst>
                                            <p:cond delay="0"/>
                                          </p:stCondLst>
                                        </p:cTn>
                                        <p:tgtEl>
                                          <p:spTgt spid="3">
                                            <p:txEl>
                                              <p:pRg st="0" end="0"/>
                                            </p:txEl>
                                          </p:spTgt>
                                        </p:tgtEl>
                                        <p:attrNameLst>
                                          <p:attrName>style.rotation</p:attrName>
                                        </p:attrNameLst>
                                      </p:cBhvr>
                                      <p:to>
                                        <p:strVal val="-45.0"/>
                                      </p:to>
                                    </p:set>
                                    <p:anim calcmode="lin" valueType="num">
                                      <p:cBhvr>
                                        <p:cTn id="21"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0"/>
            <a:ext cx="7086600" cy="1524000"/>
          </a:xfrm>
        </p:spPr>
        <p:txBody>
          <a:bodyPr>
            <a:normAutofit fontScale="90000"/>
          </a:bodyPr>
          <a:lstStyle/>
          <a:p>
            <a:pPr lvl="0">
              <a:spcBef>
                <a:spcPts val="0"/>
              </a:spcBef>
            </a:pPr>
            <a:r>
              <a:rPr lang="en-US" dirty="0" smtClean="0"/>
              <a:t>It is juice made from pomegranate and has little seeds with pulp in it that tastes good, there could be from  200 to 1400 seeds!!</a:t>
            </a:r>
            <a:endParaRPr lang="en-US" dirty="0"/>
          </a:p>
        </p:txBody>
      </p:sp>
      <p:sp>
        <p:nvSpPr>
          <p:cNvPr id="3" name="Text Placeholder 2"/>
          <p:cNvSpPr>
            <a:spLocks noGrp="1"/>
          </p:cNvSpPr>
          <p:nvPr>
            <p:ph type="body" sz="quarter" idx="14"/>
          </p:nvPr>
        </p:nvSpPr>
        <p:spPr>
          <a:xfrm>
            <a:off x="838199" y="457200"/>
            <a:ext cx="6781801" cy="533400"/>
          </a:xfrm>
        </p:spPr>
        <p:txBody>
          <a:bodyPr>
            <a:normAutofit/>
          </a:bodyPr>
          <a:lstStyle/>
          <a:p>
            <a:pPr algn="ct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Pomegranate Juice</a:t>
            </a:r>
            <a:endParaRPr lang="en-U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2133600" y="4495800"/>
            <a:ext cx="5274528" cy="369332"/>
          </a:xfrm>
          <a:prstGeom prst="rect">
            <a:avLst/>
          </a:prstGeom>
          <a:noFill/>
        </p:spPr>
        <p:txBody>
          <a:bodyPr wrap="square" rtlCol="0">
            <a:noAutofit/>
          </a:bodyPr>
          <a:lstStyle/>
          <a:p>
            <a:pPr algn="r"/>
            <a:r>
              <a:rPr lang="en-US" sz="2000" dirty="0" smtClean="0">
                <a:solidFill>
                  <a:srgbClr val="FF00CC"/>
                </a:solidFill>
                <a:latin typeface="Handwriting - Dakota"/>
                <a:cs typeface="Handwriting - Dakota"/>
              </a:rPr>
              <a:t>Pink and yummy.</a:t>
            </a:r>
            <a:endParaRPr lang="en-US" sz="2000" dirty="0">
              <a:solidFill>
                <a:srgbClr val="FF00CC"/>
              </a:solidFill>
              <a:latin typeface="Handwriting - Dakota"/>
              <a:cs typeface="Handwriting - Dakota"/>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1"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gtEl>
                                        <p:attrNameLst>
                                          <p:attrName>ppt_y</p:attrName>
                                        </p:attrNameLst>
                                      </p:cBhvr>
                                      <p:tavLst>
                                        <p:tav tm="0">
                                          <p:val>
                                            <p:strVal val="#ppt_y"/>
                                          </p:val>
                                        </p:tav>
                                        <p:tav tm="100000">
                                          <p:val>
                                            <p:strVal val="#ppt_y"/>
                                          </p:val>
                                        </p:tav>
                                      </p:tavLst>
                                    </p:anim>
                                    <p:anim calcmode="lin" valueType="num">
                                      <p:cBhvr>
                                        <p:cTn id="3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4" grpId="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2800" dirty="0" smtClean="0"/>
              <a:t>Get plenty of sleep at night and eat breakfast in the morning. </a:t>
            </a:r>
            <a:r>
              <a:rPr lang="en-US" sz="2800" dirty="0" smtClean="0">
                <a:sym typeface="Wingdings"/>
              </a:rPr>
              <a:t></a:t>
            </a:r>
            <a:r>
              <a:rPr lang="en-US" sz="2800" dirty="0" smtClean="0"/>
              <a:t>  </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lvl="0">
              <a:spcBef>
                <a:spcPts val="0"/>
              </a:spcBef>
            </a:pPr>
            <a:r>
              <a:rPr lang="en-US" sz="1700" b="1" dirty="0" smtClean="0">
                <a:solidFill>
                  <a:prstClr val="black">
                    <a:lumMod val="75000"/>
                    <a:lumOff val="25000"/>
                  </a:prstClr>
                </a:solidFill>
              </a:rPr>
              <a:t>Breakfast is the most important meal of the day!!!</a:t>
            </a:r>
            <a:endParaRPr lang="en-US" sz="1700" b="1" dirty="0">
              <a:solidFill>
                <a:prstClr val="black">
                  <a:lumMod val="75000"/>
                  <a:lumOff val="25000"/>
                </a:prstClr>
              </a:solidFil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8" grpId="0"/>
      <p:bldP spid="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600200"/>
            <a:ext cx="4953000" cy="3276600"/>
          </a:xfrm>
          <a:prstGeom prst="rect">
            <a:avLst/>
          </a:prstGeom>
          <a:noFill/>
        </p:spPr>
        <p:txBody>
          <a:bodyPr wrap="square" rtlCol="0">
            <a:normAutofit/>
          </a:bodyPr>
          <a:lstStyle/>
          <a:p>
            <a:pPr>
              <a:spcBef>
                <a:spcPts val="100"/>
              </a:spcBef>
            </a:pPr>
            <a:endParaRPr lang="en-US" sz="2000" dirty="0" smtClean="0">
              <a:solidFill>
                <a:schemeClr val="bg1"/>
              </a:solidFill>
              <a:latin typeface="Apple Casual"/>
              <a:cs typeface="Apple Casual"/>
            </a:endParaRPr>
          </a:p>
          <a:p>
            <a:r>
              <a:rPr lang="en-US" sz="2400" dirty="0" smtClean="0">
                <a:solidFill>
                  <a:schemeClr val="bg1"/>
                </a:solidFill>
                <a:latin typeface="Apple Casual"/>
                <a:cs typeface="Apple Casual"/>
              </a:rPr>
              <a:t>Sleep for 10 hours to stay energized the next day and you can think better also go to sleep early if you have to get up early in the morning. Coffee really perks you up!!</a:t>
            </a:r>
            <a:endParaRPr lang="en-US" sz="2400" dirty="0">
              <a:solidFill>
                <a:schemeClr val="bg1"/>
              </a:solidFill>
              <a:latin typeface="Apple Casual"/>
              <a:cs typeface="Apple Casual"/>
            </a:endParaRPr>
          </a:p>
        </p:txBody>
      </p:sp>
      <p:sp>
        <p:nvSpPr>
          <p:cNvPr id="5" name="TextBox 4"/>
          <p:cNvSpPr txBox="1"/>
          <p:nvPr/>
        </p:nvSpPr>
        <p:spPr>
          <a:xfrm>
            <a:off x="609600" y="1"/>
            <a:ext cx="4191000" cy="1066799"/>
          </a:xfrm>
          <a:prstGeom prst="rect">
            <a:avLst/>
          </a:prstGeom>
          <a:noFill/>
        </p:spPr>
        <p:txBody>
          <a:bodyPr wrap="square" rtlCol="0" anchor="b">
            <a:normAutofit/>
          </a:bodyPr>
          <a:lstStyle/>
          <a:p>
            <a:pPr algn="ctr"/>
            <a:r>
              <a:rPr lang="en-US" sz="4400" b="1" dirty="0" smtClean="0">
                <a:solidFill>
                  <a:srgbClr val="7BCF27"/>
                </a:solidFill>
              </a:rPr>
              <a:t>Sleep!!!</a:t>
            </a:r>
            <a:endParaRPr lang="en-US" sz="4400" b="1" dirty="0">
              <a:solidFill>
                <a:srgbClr val="7BCF27"/>
              </a:solidFill>
            </a:endParaRPr>
          </a:p>
        </p:txBody>
      </p:sp>
      <p:pic>
        <p:nvPicPr>
          <p:cNvPr id="3" name="Picture 2" descr="AA021910.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29400" y="609600"/>
            <a:ext cx="2057400" cy="3459404"/>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style.rotation</p:attrName>
                                        </p:attrNameLst>
                                      </p:cBhvr>
                                      <p:tavLst>
                                        <p:tav tm="0">
                                          <p:val>
                                            <p:fltVal val="720"/>
                                          </p:val>
                                        </p:tav>
                                        <p:tav tm="100000">
                                          <p:val>
                                            <p:fltVal val="0"/>
                                          </p:val>
                                        </p:tav>
                                      </p:tavLst>
                                    </p:anim>
                                    <p:anim calcmode="lin" valueType="num">
                                      <p:cBhvr>
                                        <p:cTn id="28" dur="2000" fill="hold"/>
                                        <p:tgtEl>
                                          <p:spTgt spid="3"/>
                                        </p:tgtEl>
                                        <p:attrNameLst>
                                          <p:attrName>ppt_h</p:attrName>
                                        </p:attrNameLst>
                                      </p:cBhvr>
                                      <p:tavLst>
                                        <p:tav tm="0">
                                          <p:val>
                                            <p:fltVal val="0"/>
                                          </p:val>
                                        </p:tav>
                                        <p:tav tm="100000">
                                          <p:val>
                                            <p:strVal val="#ppt_h"/>
                                          </p:val>
                                        </p:tav>
                                      </p:tavLst>
                                    </p:anim>
                                    <p:anim calcmode="lin" valueType="num">
                                      <p:cBhvr>
                                        <p:cTn id="29"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381000" y="1219200"/>
            <a:ext cx="4572000" cy="4114800"/>
          </a:xfrm>
          <a:prstGeom prst="rect">
            <a:avLst/>
          </a:prstGeom>
          <a:noFill/>
        </p:spPr>
        <p:txBody>
          <a:bodyPr wrap="square" lIns="91440" rtlCol="0">
            <a:noAutofit/>
          </a:bodyPr>
          <a:lstStyle/>
          <a:p>
            <a:pPr marL="233363" indent="-233363">
              <a:lnSpc>
                <a:spcPct val="80000"/>
              </a:lnSpc>
              <a:buClr>
                <a:prstClr val="black">
                  <a:lumMod val="50000"/>
                  <a:lumOff val="50000"/>
                </a:prstClr>
              </a:buClr>
              <a:buSzPct val="94000"/>
            </a:pPr>
            <a:r>
              <a:rPr lang="en-US" sz="3200" dirty="0" smtClean="0">
                <a:latin typeface="Apple Casual"/>
                <a:cs typeface="Apple Casual"/>
              </a:rPr>
              <a:t>Breakfast is the most important meal of the day. EAT IT…..NOW well in the morning because if your taking a test that day you could get a better score if there’s energy/fuel inside you.</a:t>
            </a:r>
          </a:p>
        </p:txBody>
      </p:sp>
      <p:sp>
        <p:nvSpPr>
          <p:cNvPr id="18" name="Title 17"/>
          <p:cNvSpPr>
            <a:spLocks noGrp="1"/>
          </p:cNvSpPr>
          <p:nvPr>
            <p:ph type="title"/>
          </p:nvPr>
        </p:nvSpPr>
        <p:spPr/>
        <p:txBody>
          <a:bodyPr wrap="square" bIns="0">
            <a:normAutofit/>
          </a:bodyPr>
          <a:lstStyle/>
          <a:p>
            <a:pPr lvl="0" algn="ctr">
              <a:spcBef>
                <a:spcPts val="0"/>
              </a:spcBef>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Breakfast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Picture 1" descr="AA026250.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39000" y="3886200"/>
            <a:ext cx="1752600" cy="1103933"/>
          </a:xfrm>
          <a:prstGeom prst="rect">
            <a:avLst/>
          </a:prstGeom>
        </p:spPr>
      </p:pic>
      <p:pic>
        <p:nvPicPr>
          <p:cNvPr id="3" name="Picture 2" descr="FD004737.png"/>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24600" y="838200"/>
            <a:ext cx="2133600" cy="2133600"/>
          </a:xfrm>
          <a:prstGeom prst="rect">
            <a:avLst/>
          </a:prstGeom>
        </p:spPr>
      </p:pic>
      <p:pic>
        <p:nvPicPr>
          <p:cNvPr id="5" name="Picture 4" descr="WL004006.png"/>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48200" y="3352800"/>
            <a:ext cx="1516567" cy="1167046"/>
          </a:xfrm>
          <a:prstGeom prst="rect">
            <a:avLst/>
          </a:prstGeom>
        </p:spPr>
      </p:pic>
      <p:pic>
        <p:nvPicPr>
          <p:cNvPr id="6" name="Picture 5" descr="skd188086sdc.png"/>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48400" y="5257800"/>
            <a:ext cx="1025330" cy="1337500"/>
          </a:xfrm>
          <a:prstGeom prst="rect">
            <a:avLst/>
          </a:prstGeom>
        </p:spPr>
      </p:pic>
      <p:pic>
        <p:nvPicPr>
          <p:cNvPr id="8" name="Picture 7" descr="AA026359.png"/>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91400" y="5029200"/>
            <a:ext cx="1536297" cy="1528832"/>
          </a:xfrm>
          <a:prstGeom prst="rect">
            <a:avLst/>
          </a:prstGeom>
        </p:spPr>
      </p:pic>
    </p:spTree>
    <p:custDataLst>
      <p:tags r:id="rId1"/>
    </p:custData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strips dir="ld"/>
      </p:transition>
    </mc:Choice>
    <mc:Fallback>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800" decel="100000"/>
                                        <p:tgtEl>
                                          <p:spTgt spid="14"/>
                                        </p:tgtEl>
                                      </p:cBhvr>
                                    </p:animEffect>
                                    <p:anim calcmode="lin" valueType="num">
                                      <p:cBhvr>
                                        <p:cTn id="16" dur="800" decel="100000" fill="hold"/>
                                        <p:tgtEl>
                                          <p:spTgt spid="14"/>
                                        </p:tgtEl>
                                        <p:attrNameLst>
                                          <p:attrName>style.rotation</p:attrName>
                                        </p:attrNameLst>
                                      </p:cBhvr>
                                      <p:tavLst>
                                        <p:tav tm="0">
                                          <p:val>
                                            <p:fltVal val="-90"/>
                                          </p:val>
                                        </p:tav>
                                        <p:tav tm="100000">
                                          <p:val>
                                            <p:fltVal val="0"/>
                                          </p:val>
                                        </p:tav>
                                      </p:tavLst>
                                    </p:anim>
                                    <p:anim calcmode="lin" valueType="num">
                                      <p:cBhvr>
                                        <p:cTn id="17" dur="800" decel="100000" fill="hold"/>
                                        <p:tgtEl>
                                          <p:spTgt spid="14"/>
                                        </p:tgtEl>
                                        <p:attrNameLst>
                                          <p:attrName>ppt_x</p:attrName>
                                        </p:attrNameLst>
                                      </p:cBhvr>
                                      <p:tavLst>
                                        <p:tav tm="0">
                                          <p:val>
                                            <p:strVal val="#ppt_x+0.4"/>
                                          </p:val>
                                        </p:tav>
                                        <p:tav tm="100000">
                                          <p:val>
                                            <p:strVal val="#ppt_x-0.05"/>
                                          </p:val>
                                        </p:tav>
                                      </p:tavLst>
                                    </p:anim>
                                    <p:anim calcmode="lin" valueType="num">
                                      <p:cBhvr>
                                        <p:cTn id="18" dur="800" decel="100000" fill="hold"/>
                                        <p:tgtEl>
                                          <p:spTgt spid="1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style.rotation</p:attrName>
                                        </p:attrNameLst>
                                      </p:cBhvr>
                                      <p:tavLst>
                                        <p:tav tm="0">
                                          <p:val>
                                            <p:fltVal val="720"/>
                                          </p:val>
                                        </p:tav>
                                        <p:tav tm="100000">
                                          <p:val>
                                            <p:fltVal val="0"/>
                                          </p:val>
                                        </p:tav>
                                      </p:tavLst>
                                    </p:anim>
                                    <p:anim calcmode="lin" valueType="num">
                                      <p:cBhvr>
                                        <p:cTn id="27" dur="2000" fill="hold"/>
                                        <p:tgtEl>
                                          <p:spTgt spid="3"/>
                                        </p:tgtEl>
                                        <p:attrNameLst>
                                          <p:attrName>ppt_h</p:attrName>
                                        </p:attrNameLst>
                                      </p:cBhvr>
                                      <p:tavLst>
                                        <p:tav tm="0">
                                          <p:val>
                                            <p:fltVal val="0"/>
                                          </p:val>
                                        </p:tav>
                                        <p:tav tm="100000">
                                          <p:val>
                                            <p:strVal val="#ppt_h"/>
                                          </p:val>
                                        </p:tav>
                                      </p:tavLst>
                                    </p:anim>
                                    <p:anim calcmode="lin" valueType="num">
                                      <p:cBhvr>
                                        <p:cTn id="2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style.rotation</p:attrName>
                                        </p:attrNameLst>
                                      </p:cBhvr>
                                      <p:tavLst>
                                        <p:tav tm="0">
                                          <p:val>
                                            <p:fltVal val="720"/>
                                          </p:val>
                                        </p:tav>
                                        <p:tav tm="100000">
                                          <p:val>
                                            <p:fltVal val="0"/>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 calcmode="lin" valueType="num">
                                      <p:cBhvr>
                                        <p:cTn id="3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anim calcmode="lin" valueType="num">
                                      <p:cBhvr>
                                        <p:cTn id="42" dur="2000" fill="hold"/>
                                        <p:tgtEl>
                                          <p:spTgt spid="2"/>
                                        </p:tgtEl>
                                        <p:attrNameLst>
                                          <p:attrName>style.rotation</p:attrName>
                                        </p:attrNameLst>
                                      </p:cBhvr>
                                      <p:tavLst>
                                        <p:tav tm="0">
                                          <p:val>
                                            <p:fltVal val="720"/>
                                          </p:val>
                                        </p:tav>
                                        <p:tav tm="100000">
                                          <p:val>
                                            <p:fltVal val="0"/>
                                          </p:val>
                                        </p:tav>
                                      </p:tavLst>
                                    </p:anim>
                                    <p:anim calcmode="lin" valueType="num">
                                      <p:cBhvr>
                                        <p:cTn id="43" dur="2000" fill="hold"/>
                                        <p:tgtEl>
                                          <p:spTgt spid="2"/>
                                        </p:tgtEl>
                                        <p:attrNameLst>
                                          <p:attrName>ppt_h</p:attrName>
                                        </p:attrNameLst>
                                      </p:cBhvr>
                                      <p:tavLst>
                                        <p:tav tm="0">
                                          <p:val>
                                            <p:fltVal val="0"/>
                                          </p:val>
                                        </p:tav>
                                        <p:tav tm="100000">
                                          <p:val>
                                            <p:strVal val="#ppt_h"/>
                                          </p:val>
                                        </p:tav>
                                      </p:tavLst>
                                    </p:anim>
                                    <p:anim calcmode="lin" valueType="num">
                                      <p:cBhvr>
                                        <p:cTn id="44"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000"/>
                                        <p:tgtEl>
                                          <p:spTgt spid="6"/>
                                        </p:tgtEl>
                                      </p:cBhvr>
                                    </p:animEffect>
                                    <p:anim calcmode="lin" valueType="num">
                                      <p:cBhvr>
                                        <p:cTn id="50" dur="2000" fill="hold"/>
                                        <p:tgtEl>
                                          <p:spTgt spid="6"/>
                                        </p:tgtEl>
                                        <p:attrNameLst>
                                          <p:attrName>style.rotation</p:attrName>
                                        </p:attrNameLst>
                                      </p:cBhvr>
                                      <p:tavLst>
                                        <p:tav tm="0">
                                          <p:val>
                                            <p:fltVal val="720"/>
                                          </p:val>
                                        </p:tav>
                                        <p:tav tm="100000">
                                          <p:val>
                                            <p:fltVal val="0"/>
                                          </p:val>
                                        </p:tav>
                                      </p:tavLst>
                                    </p:anim>
                                    <p:anim calcmode="lin" valueType="num">
                                      <p:cBhvr>
                                        <p:cTn id="51" dur="2000" fill="hold"/>
                                        <p:tgtEl>
                                          <p:spTgt spid="6"/>
                                        </p:tgtEl>
                                        <p:attrNameLst>
                                          <p:attrName>ppt_h</p:attrName>
                                        </p:attrNameLst>
                                      </p:cBhvr>
                                      <p:tavLst>
                                        <p:tav tm="0">
                                          <p:val>
                                            <p:fltVal val="0"/>
                                          </p:val>
                                        </p:tav>
                                        <p:tav tm="100000">
                                          <p:val>
                                            <p:strVal val="#ppt_h"/>
                                          </p:val>
                                        </p:tav>
                                      </p:tavLst>
                                    </p:anim>
                                    <p:anim calcmode="lin" valueType="num">
                                      <p:cBhvr>
                                        <p:cTn id="52"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19582" y="-1067"/>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0" y="3429000"/>
            <a:ext cx="7391400" cy="1295400"/>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solidFill>
                  <a:schemeClr val="bg1"/>
                </a:solidFill>
              </a:rPr>
              <a:t>These were steps to a healthy lifestyle </a:t>
            </a:r>
            <a:r>
              <a:rPr lang="en-US" sz="5600" dirty="0" smtClean="0">
                <a:solidFill>
                  <a:schemeClr val="bg1"/>
                </a:solidFill>
                <a:sym typeface="Wingdings"/>
              </a:rPr>
              <a:t> DON’T EAT JUNK FOOD!!</a:t>
            </a:r>
            <a:endParaRPr lang="en-US" sz="5600" b="1" dirty="0">
              <a:solidFill>
                <a:schemeClr val="bg1"/>
              </a:solidFill>
              <a:latin typeface="Arial" pitchFamily="34" charset="0"/>
              <a:cs typeface="Arial" pitchFamily="34" charset="0"/>
            </a:endParaRPr>
          </a:p>
        </p:txBody>
      </p:sp>
    </p:spTree>
    <p:custDataLst>
      <p:tags r:id="rId1"/>
    </p:custData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iterate type="lt">
                                    <p:tmPct val="0"/>
                                  </p:iterate>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1"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4" grpId="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Autofit/>
          </a:bodyPr>
          <a:lstStyle/>
          <a:p>
            <a:r>
              <a:rPr lang="en-US" sz="3200" dirty="0" smtClean="0">
                <a:solidFill>
                  <a:schemeClr val="tx1">
                    <a:lumMod val="50000"/>
                    <a:lumOff val="50000"/>
                  </a:schemeClr>
                </a:solidFill>
                <a:latin typeface="Chalkduster"/>
                <a:cs typeface="Chalkduster"/>
              </a:rPr>
              <a:t>Eating right for a healthy lifestyle. </a:t>
            </a:r>
            <a:endParaRPr lang="en-US" sz="3200" dirty="0">
              <a:solidFill>
                <a:schemeClr val="tx1">
                  <a:lumMod val="50000"/>
                  <a:lumOff val="50000"/>
                </a:schemeClr>
              </a:solidFill>
              <a:latin typeface="Chalkduster"/>
              <a:cs typeface="Chalkduster"/>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Stay confident for every step of the way…. And DON’T EAT JUNK FOOD!!</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685800" y="1600200"/>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471856"/>
              <a:ext cx="1931160" cy="878306"/>
            </a:xfrm>
            <a:prstGeom prst="rect">
              <a:avLst/>
            </a:prstGeom>
            <a:noFill/>
          </p:spPr>
          <p:txBody>
            <a:bodyPr wrap="square" rtlCol="0">
              <a:noAutofit/>
            </a:bodyPr>
            <a:lstStyle/>
            <a:p>
              <a:pPr algn="ctr">
                <a:lnSpc>
                  <a:spcPct val="80000"/>
                </a:lnSpc>
              </a:pPr>
              <a:r>
                <a:rPr lang="en-US" b="1" spc="60" dirty="0" smtClean="0">
                  <a:solidFill>
                    <a:schemeClr val="bg1"/>
                  </a:solidFill>
                  <a:effectLst>
                    <a:outerShdw blurRad="50800" dist="25400" dir="5400000" algn="t" rotWithShape="0">
                      <a:prstClr val="black">
                        <a:alpha val="15000"/>
                      </a:prstClr>
                    </a:outerShdw>
                  </a:effectLst>
                </a:rPr>
                <a:t>Go to the grocery store to buy a variety o fruits and veggies.</a:t>
              </a:r>
            </a:p>
          </p:txBody>
        </p:sp>
        <p:sp>
          <p:nvSpPr>
            <p:cNvPr id="19" name="Oval 18"/>
            <p:cNvSpPr/>
            <p:nvPr/>
          </p:nvSpPr>
          <p:spPr>
            <a:xfrm>
              <a:off x="1007328" y="1938456"/>
              <a:ext cx="1583472" cy="1349298"/>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81400" y="1676400"/>
            <a:ext cx="2121660" cy="2708434"/>
            <a:chOff x="3543300" y="1591943"/>
            <a:chExt cx="212166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733800" y="2819400"/>
              <a:ext cx="1931160" cy="665695"/>
            </a:xfrm>
            <a:prstGeom prst="rect">
              <a:avLst/>
            </a:prstGeom>
            <a:noFill/>
          </p:spPr>
          <p:txBody>
            <a:bodyPr wrap="square" rtlCol="0">
              <a:normAutofit/>
            </a:bodyPr>
            <a:lstStyle/>
            <a:p>
              <a:pPr algn="ctr">
                <a:lnSpc>
                  <a:spcPct val="80000"/>
                </a:lnSpc>
              </a:pPr>
              <a:endParaRPr lang="en-US" sz="2300" b="1" spc="60" dirty="0" smtClean="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619500" y="1972943"/>
              <a:ext cx="1905000" cy="17526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Try to exercise every other day and stay hydrated.</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438401"/>
              <a:ext cx="1931160" cy="901946"/>
            </a:xfrm>
            <a:prstGeom prst="rect">
              <a:avLst/>
            </a:prstGeom>
            <a:noFill/>
          </p:spPr>
          <p:txBody>
            <a:bodyPr wrap="square" rtlCol="0">
              <a:noAutofit/>
            </a:bodyPr>
            <a:lstStyle/>
            <a:p>
              <a:pPr algn="ctr">
                <a:lnSpc>
                  <a:spcPct val="80000"/>
                </a:lnSpc>
              </a:pPr>
              <a:r>
                <a:rPr lang="en-US" b="1" dirty="0" smtClean="0">
                  <a:solidFill>
                    <a:schemeClr val="bg1"/>
                  </a:solidFill>
                  <a:effectLst>
                    <a:outerShdw blurRad="50800" dist="25400" dir="5400000" algn="t" rotWithShape="0">
                      <a:prstClr val="black">
                        <a:alpha val="15000"/>
                      </a:prstClr>
                    </a:outerShdw>
                  </a:effectLst>
                </a:rPr>
                <a:t>Get plenty of sleep and breakfast when you wake up in the morning.</a:t>
              </a:r>
              <a:endParaRPr lang="en-US"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2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26"/>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2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p:cTn id="2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1"/>
                                        </p:tgtEl>
                                        <p:attrNameLst>
                                          <p:attrName>ppt_y</p:attrName>
                                        </p:attrNameLst>
                                      </p:cBhvr>
                                      <p:tavLst>
                                        <p:tav tm="0">
                                          <p:val>
                                            <p:strVal val="#ppt_y"/>
                                          </p:val>
                                        </p:tav>
                                        <p:tav tm="100000">
                                          <p:val>
                                            <p:strVal val="#ppt_y"/>
                                          </p:val>
                                        </p:tav>
                                      </p:tavLst>
                                    </p:anim>
                                    <p:anim calcmode="lin" valueType="num">
                                      <p:cBhvr>
                                        <p:cTn id="3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2800" dirty="0" smtClean="0"/>
              <a:t>Go to the grocery store and buy fruits and veggies.</a:t>
            </a:r>
            <a:endParaRPr lang="en-US" sz="2800" dirty="0"/>
          </a:p>
        </p:txBody>
      </p:sp>
      <p:sp>
        <p:nvSpPr>
          <p:cNvPr id="5" name="Text Placeholder 4"/>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Tip: Try not to buy produce that is rotten</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62400" y="4038600"/>
            <a:ext cx="4876800" cy="2362200"/>
          </a:xfrm>
          <a:prstGeom prst="rect">
            <a:avLst/>
          </a:prstGeom>
          <a:noFill/>
        </p:spPr>
        <p:txBody>
          <a:bodyPr wrap="square" rtlCol="0">
            <a:normAutofit/>
          </a:bodyPr>
          <a:lstStyle/>
          <a:p>
            <a:endParaRPr lang="en-US" dirty="0">
              <a:solidFill>
                <a:prstClr val="black">
                  <a:lumMod val="85000"/>
                  <a:lumOff val="15000"/>
                </a:prstClr>
              </a:solidFill>
            </a:endParaRPr>
          </a:p>
        </p:txBody>
      </p:sp>
      <p:sp>
        <p:nvSpPr>
          <p:cNvPr id="9" name="Title 8"/>
          <p:cNvSpPr>
            <a:spLocks noGrp="1"/>
          </p:cNvSpPr>
          <p:nvPr>
            <p:ph type="title"/>
          </p:nvPr>
        </p:nvSpPr>
        <p:spPr>
          <a:xfrm>
            <a:off x="3124200" y="0"/>
            <a:ext cx="2971800" cy="762000"/>
          </a:xfrm>
        </p:spPr>
        <p:txBody>
          <a:bodyPr>
            <a:noAutofit/>
          </a:bodyPr>
          <a:lstStyle/>
          <a:p>
            <a:pPr lvl="0">
              <a:spcBef>
                <a:spcPts val="0"/>
              </a:spcBef>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Healthy Fruits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pic>
        <p:nvPicPr>
          <p:cNvPr id="3" name="Picture 2" descr="AA026359.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2895600"/>
            <a:ext cx="1219200" cy="1213275"/>
          </a:xfrm>
          <a:prstGeom prst="rect">
            <a:avLst/>
          </a:prstGeom>
        </p:spPr>
      </p:pic>
      <p:pic>
        <p:nvPicPr>
          <p:cNvPr id="5" name="Picture 4" descr="AA026337.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4800600"/>
            <a:ext cx="1752600" cy="1304181"/>
          </a:xfrm>
          <a:prstGeom prst="rect">
            <a:avLst/>
          </a:prstGeom>
        </p:spPr>
      </p:pic>
      <p:pic>
        <p:nvPicPr>
          <p:cNvPr id="6" name="Picture 5" descr="AA026335.png"/>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05000" y="3352800"/>
            <a:ext cx="1708004" cy="1447800"/>
          </a:xfrm>
          <a:prstGeom prst="rect">
            <a:avLst/>
          </a:prstGeom>
        </p:spPr>
      </p:pic>
      <p:pic>
        <p:nvPicPr>
          <p:cNvPr id="7" name="Picture 6" descr="AA026350.png"/>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1447800"/>
            <a:ext cx="1707414" cy="762000"/>
          </a:xfrm>
          <a:prstGeom prst="rect">
            <a:avLst/>
          </a:prstGeom>
        </p:spPr>
      </p:pic>
      <p:pic>
        <p:nvPicPr>
          <p:cNvPr id="10" name="Picture 9" descr="AA026307.png"/>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0" y="1143000"/>
            <a:ext cx="712240" cy="1506888"/>
          </a:xfrm>
          <a:prstGeom prst="rect">
            <a:avLst/>
          </a:prstGeom>
        </p:spPr>
      </p:pic>
      <p:pic>
        <p:nvPicPr>
          <p:cNvPr id="12" name="Picture 11" descr="AA026360.png"/>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38400" y="4572000"/>
            <a:ext cx="1219833" cy="2054456"/>
          </a:xfrm>
          <a:prstGeom prst="rect">
            <a:avLst/>
          </a:prstGeom>
        </p:spPr>
      </p:pic>
      <p:sp>
        <p:nvSpPr>
          <p:cNvPr id="2" name="TextBox 1"/>
          <p:cNvSpPr txBox="1"/>
          <p:nvPr/>
        </p:nvSpPr>
        <p:spPr>
          <a:xfrm>
            <a:off x="3962400" y="1066800"/>
            <a:ext cx="4800600" cy="4662814"/>
          </a:xfrm>
          <a:prstGeom prst="rect">
            <a:avLst/>
          </a:prstGeom>
          <a:noFill/>
        </p:spPr>
        <p:txBody>
          <a:bodyPr wrap="square" rtlCol="0">
            <a:spAutoFit/>
          </a:bodyPr>
          <a:lstStyle/>
          <a:p>
            <a:r>
              <a:rPr lang="en-US" sz="2700" dirty="0" smtClean="0">
                <a:solidFill>
                  <a:srgbClr val="000000"/>
                </a:solidFill>
                <a:effectLst>
                  <a:outerShdw blurRad="60007" dist="200025" dir="15000000" sy="30000" kx="-1800000" algn="bl" rotWithShape="0">
                    <a:prstClr val="black">
                      <a:alpha val="32000"/>
                    </a:prstClr>
                  </a:outerShdw>
                </a:effectLst>
                <a:latin typeface="Apple Casual"/>
                <a:cs typeface="Apple Casual"/>
              </a:rPr>
              <a:t>Fruits have antioxidants and vitamins to help you stay energized and healthy. It keeps your skin glowing and can get rid of acne. Junk food has so much grease in it that when you eat all that bad cholesterol you get a greasy face which gets in your pores and clogs them up.</a:t>
            </a:r>
            <a:endParaRPr lang="en-US" sz="2700" dirty="0">
              <a:solidFill>
                <a:srgbClr val="000000"/>
              </a:solidFill>
              <a:effectLst>
                <a:outerShdw blurRad="60007" dist="200025" dir="15000000" sy="30000" kx="-1800000" algn="bl" rotWithShape="0">
                  <a:prstClr val="black">
                    <a:alpha val="32000"/>
                  </a:prstClr>
                </a:outerShdw>
              </a:effectLst>
              <a:latin typeface="Apple Casual"/>
              <a:cs typeface="Apple Casua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222215" y="2374616"/>
            <a:ext cx="5486400" cy="1041969"/>
          </a:xfrm>
          <a:prstGeom prst="rect">
            <a:avLst/>
          </a:prstGeom>
          <a:noFill/>
        </p:spPr>
        <p:txBody>
          <a:bodyPr wrap="square" rtlCol="0" anchor="b" anchorCtr="0">
            <a:normAutofit/>
          </a:bodyPr>
          <a:lstStyle/>
          <a:p>
            <a:endParaRPr lang="en-US" sz="3200" dirty="0">
              <a:solidFill>
                <a:prstClr val="white"/>
              </a:solidFill>
            </a:endParaRPr>
          </a:p>
        </p:txBody>
      </p:sp>
      <p:sp>
        <p:nvSpPr>
          <p:cNvPr id="3" name="TextBox 2"/>
          <p:cNvSpPr txBox="1"/>
          <p:nvPr/>
        </p:nvSpPr>
        <p:spPr>
          <a:xfrm>
            <a:off x="3352800" y="381000"/>
            <a:ext cx="5486400" cy="990600"/>
          </a:xfrm>
          <a:prstGeom prst="rect">
            <a:avLst/>
          </a:prstGeom>
          <a:noFill/>
        </p:spPr>
        <p:txBody>
          <a:bodyPr wrap="square"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ct val="30000"/>
              </a:lnSpc>
            </a:pP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Wholesome Vegetables</a:t>
            </a:r>
          </a:p>
        </p:txBody>
      </p:sp>
      <p:pic>
        <p:nvPicPr>
          <p:cNvPr id="5" name="Picture 4" descr="FD004742.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3505200"/>
            <a:ext cx="2209800" cy="3237246"/>
          </a:xfrm>
          <a:prstGeom prst="rect">
            <a:avLst/>
          </a:prstGeom>
        </p:spPr>
      </p:pic>
      <p:pic>
        <p:nvPicPr>
          <p:cNvPr id="6" name="Picture 5" descr="AA026357.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152400"/>
            <a:ext cx="2302372" cy="2590800"/>
          </a:xfrm>
          <a:prstGeom prst="rect">
            <a:avLst/>
          </a:prstGeom>
        </p:spPr>
      </p:pic>
      <p:pic>
        <p:nvPicPr>
          <p:cNvPr id="7" name="Picture 6" descr="AA026354.png"/>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33600" y="2209800"/>
            <a:ext cx="1828800" cy="1918741"/>
          </a:xfrm>
          <a:prstGeom prst="rect">
            <a:avLst/>
          </a:prstGeom>
        </p:spPr>
      </p:pic>
      <p:pic>
        <p:nvPicPr>
          <p:cNvPr id="10" name="Picture 9" descr="AA026320.png"/>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9400" y="1143000"/>
            <a:ext cx="2057400" cy="1768078"/>
          </a:xfrm>
          <a:prstGeom prst="rect">
            <a:avLst/>
          </a:prstGeom>
        </p:spPr>
      </p:pic>
      <p:sp>
        <p:nvSpPr>
          <p:cNvPr id="11" name="TextBox 10"/>
          <p:cNvSpPr txBox="1"/>
          <p:nvPr/>
        </p:nvSpPr>
        <p:spPr>
          <a:xfrm>
            <a:off x="5105400" y="1676400"/>
            <a:ext cx="3810000" cy="3000821"/>
          </a:xfrm>
          <a:prstGeom prst="rect">
            <a:avLst/>
          </a:prstGeom>
          <a:noFill/>
        </p:spPr>
        <p:txBody>
          <a:bodyPr wrap="square" rtlCol="0">
            <a:spAutoFit/>
          </a:bodyPr>
          <a:lstStyle/>
          <a:p>
            <a:r>
              <a:rPr lang="en-US" sz="2700" dirty="0" smtClean="0">
                <a:latin typeface="Apple Casual"/>
                <a:cs typeface="Apple Casual"/>
              </a:rPr>
              <a:t>There better be vegetables in your grocery bag right now! They are nourishing and beneficial to your health and taste good.</a:t>
            </a:r>
            <a:endParaRPr lang="en-US" sz="2700" dirty="0">
              <a:latin typeface="Apple Casual"/>
              <a:cs typeface="Apple Casua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3200" b="0" cap="none" dirty="0" smtClean="0">
                <a:ea typeface="+mn-ea"/>
                <a:cs typeface="+mn-cs"/>
              </a:rPr>
              <a:t>Try to exercise every other day and stay hydrated. </a:t>
            </a:r>
            <a:endParaRPr lang="en-US" sz="3200" b="0" cap="none" dirty="0">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Y</a:t>
            </a:r>
            <a:r>
              <a:rPr lang="en-US" b="1" dirty="0" smtClean="0">
                <a:solidFill>
                  <a:prstClr val="black">
                    <a:lumMod val="75000"/>
                    <a:lumOff val="25000"/>
                  </a:prstClr>
                </a:solidFill>
              </a:rPr>
              <a:t>ou can freeze a water bottle the night before and take it with you the next day.</a:t>
            </a:r>
            <a:endParaRPr lang="en-US" b="1" dirty="0">
              <a:solidFill>
                <a:prstClr val="black">
                  <a:lumMod val="75000"/>
                  <a:lumOff val="25000"/>
                </a:prstClr>
              </a:solidFil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5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27" dur="5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19200" y="304800"/>
            <a:ext cx="7229475" cy="461665"/>
          </a:xfrm>
          <a:prstGeom prst="rect">
            <a:avLst/>
          </a:prstGeom>
          <a:noFill/>
        </p:spPr>
        <p:txBody>
          <a:bodyPr wrap="square" rtlCol="0" anchor="b" anchorCtr="0">
            <a:normAutofit/>
          </a:bodyPr>
          <a:lstStyle/>
          <a:p>
            <a:r>
              <a:rPr lang="en-US" sz="2400" dirty="0" smtClean="0">
                <a:solidFill>
                  <a:prstClr val="black">
                    <a:lumMod val="50000"/>
                    <a:lumOff val="50000"/>
                  </a:prstClr>
                </a:solidFill>
              </a:rPr>
              <a:t>Drink lots of fluids to prevent dehydration!!!</a:t>
            </a:r>
            <a:endParaRPr lang="en-US" sz="2400" dirty="0">
              <a:solidFill>
                <a:prstClr val="black">
                  <a:lumMod val="50000"/>
                  <a:lumOff val="50000"/>
                </a:prstClr>
              </a:solidFill>
            </a:endParaRPr>
          </a:p>
        </p:txBody>
      </p:sp>
      <p:sp>
        <p:nvSpPr>
          <p:cNvPr id="7" name="Title 6"/>
          <p:cNvSpPr>
            <a:spLocks noGrp="1"/>
          </p:cNvSpPr>
          <p:nvPr>
            <p:ph type="title"/>
          </p:nvPr>
        </p:nvSpPr>
        <p:spPr>
          <a:xfrm>
            <a:off x="2514600" y="2669865"/>
            <a:ext cx="6096000" cy="1292535"/>
          </a:xfrm>
        </p:spPr>
        <p:txBody>
          <a:bodyPr wrap="square" tIns="0" bIns="0" anchor="t" anchorCtr="0">
            <a:normAutofit/>
          </a:bodyPr>
          <a:lstStyle/>
          <a:p>
            <a:r>
              <a:rPr lang="en-US" sz="7800" dirty="0" smtClean="0">
                <a:latin typeface="+mn-lt"/>
              </a:rPr>
              <a:t>WATER!!</a:t>
            </a:r>
            <a:endParaRPr lang="en-US" sz="7800" dirty="0">
              <a:latin typeface="+mn-lt"/>
            </a:endParaRPr>
          </a:p>
        </p:txBody>
      </p:sp>
    </p:spTree>
    <p:custDataLst>
      <p:tags r:id="rId1"/>
    </p:custData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iterate type="lt">
                                    <p:tmPct val="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0" fill="hold"/>
                                        <p:tgtEl>
                                          <p:spTgt spid="4"/>
                                        </p:tgtEl>
                                        <p:attrNameLst>
                                          <p:attrName>ppt_w</p:attrName>
                                        </p:attrNameLst>
                                      </p:cBhvr>
                                      <p:tavLst>
                                        <p:tav tm="0" fmla="#ppt_w*sin(2.5*pi*$)">
                                          <p:val>
                                            <p:fltVal val="0"/>
                                          </p:val>
                                        </p:tav>
                                        <p:tav tm="100000">
                                          <p:val>
                                            <p:fltVal val="1"/>
                                          </p:val>
                                        </p:tav>
                                      </p:tavLst>
                                    </p:anim>
                                    <p:anim calcmode="lin" valueType="num">
                                      <p:cBhvr>
                                        <p:cTn id="17"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1"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utoUpdateAnimBg="0"/>
      <p:bldP spid="7" grpId="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304800" y="4572000"/>
            <a:ext cx="8126784" cy="1676400"/>
          </a:xfrm>
          <a:prstGeom prst="rect">
            <a:avLst/>
          </a:prstGeom>
          <a:noFill/>
        </p:spPr>
        <p:txBody>
          <a:bodyPr wrap="square" rtlCol="0" anchor="t">
            <a:normAutofit fontScale="85000" lnSpcReduction="10000"/>
          </a:bodyPr>
          <a:lstStyle/>
          <a:p>
            <a:pPr algn="ctr"/>
            <a:r>
              <a:rPr lang="en-US" dirty="0" smtClean="0">
                <a:solidFill>
                  <a:prstClr val="black">
                    <a:lumMod val="85000"/>
                    <a:lumOff val="15000"/>
                  </a:prstClr>
                </a:solidFill>
              </a:rPr>
              <a:t> </a:t>
            </a:r>
          </a:p>
          <a:p>
            <a:pPr algn="ctr"/>
            <a:r>
              <a:rPr lang="en-US" sz="2600" dirty="0" smtClean="0">
                <a:solidFill>
                  <a:prstClr val="black"/>
                </a:solidFill>
                <a:latin typeface="Apple Casual"/>
                <a:cs typeface="Apple Casual"/>
              </a:rPr>
              <a:t>When exercising drink many fluids so you don’t faint or something because that would be  B A D.  At the top are some examples of different fluids ,but the best choice to go with is water because it has no sugar or calories!!</a:t>
            </a:r>
            <a:endParaRPr lang="en-US" sz="2600" dirty="0">
              <a:solidFill>
                <a:prstClr val="black"/>
              </a:solidFill>
              <a:latin typeface="Apple Casual"/>
              <a:cs typeface="Apple Casual"/>
            </a:endParaRPr>
          </a:p>
        </p:txBody>
      </p:sp>
      <p:sp>
        <p:nvSpPr>
          <p:cNvPr id="2" name="Title 1"/>
          <p:cNvSpPr>
            <a:spLocks noGrp="1"/>
          </p:cNvSpPr>
          <p:nvPr>
            <p:ph type="title"/>
          </p:nvPr>
        </p:nvSpPr>
        <p:spPr>
          <a:xfrm>
            <a:off x="-1" y="414867"/>
            <a:ext cx="9144001" cy="457200"/>
          </a:xfrm>
        </p:spPr>
        <p:txBody>
          <a:bodyPr>
            <a:noAutofit/>
          </a:bodyPr>
          <a:lstStyle/>
          <a:p>
            <a:r>
              <a:rPr lang="en-US" dirty="0">
                <a:solidFill>
                  <a:prstClr val="white"/>
                </a:solidFill>
              </a:rPr>
              <a:t> </a:t>
            </a:r>
            <a:r>
              <a:rPr lang="en-US" dirty="0" smtClean="0">
                <a:solidFill>
                  <a:prstClr val="white"/>
                </a:solidFill>
              </a:rPr>
              <a:t>   WATER!! WATER!! WATER!! WATER!! WATER!! WATER!!</a:t>
            </a:r>
            <a:endParaRPr lang="en-US" dirty="0"/>
          </a:p>
        </p:txBody>
      </p:sp>
      <p:pic>
        <p:nvPicPr>
          <p:cNvPr id="3" name="Picture 2" descr="BBA_071.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1143000"/>
            <a:ext cx="1248137" cy="3209094"/>
          </a:xfrm>
          <a:prstGeom prst="rect">
            <a:avLst/>
          </a:prstGeom>
        </p:spPr>
      </p:pic>
      <p:pic>
        <p:nvPicPr>
          <p:cNvPr id="4" name="Picture 3" descr="skd188086sdc.png"/>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90800" y="1524000"/>
            <a:ext cx="1752451" cy="2286000"/>
          </a:xfrm>
          <a:prstGeom prst="rect">
            <a:avLst/>
          </a:prstGeom>
        </p:spPr>
      </p:pic>
      <p:pic>
        <p:nvPicPr>
          <p:cNvPr id="5" name="Picture 4" descr="skd188088sdc.png"/>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82238" y="962439"/>
            <a:ext cx="1325924" cy="3121256"/>
          </a:xfrm>
          <a:prstGeom prst="rect">
            <a:avLst/>
          </a:prstGeom>
        </p:spPr>
      </p:pic>
    </p:spTree>
    <p:custDataLst>
      <p:tags r:id="rId1"/>
    </p:custData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2" presetClass="entr" presetSubtype="0" fill="hold" nodeType="clickEffect">
                                  <p:stCondLst>
                                    <p:cond delay="0"/>
                                  </p:stCondLst>
                                  <p:childTnLst>
                                    <p:set>
                                      <p:cBhvr>
                                        <p:cTn id="68" dur="1" fill="hold">
                                          <p:stCondLst>
                                            <p:cond delay="0"/>
                                          </p:stCondLst>
                                        </p:cTn>
                                        <p:tgtEl>
                                          <p:spTgt spid="22">
                                            <p:txEl>
                                              <p:pRg st="1" end="1"/>
                                            </p:txEl>
                                          </p:spTgt>
                                        </p:tgtEl>
                                        <p:attrNameLst>
                                          <p:attrName>style.visibility</p:attrName>
                                        </p:attrNameLst>
                                      </p:cBhvr>
                                      <p:to>
                                        <p:strVal val="visible"/>
                                      </p:to>
                                    </p:set>
                                    <p:animScale>
                                      <p:cBhvr>
                                        <p:cTn id="69" dur="1000" decel="50000" fill="hold">
                                          <p:stCondLst>
                                            <p:cond delay="0"/>
                                          </p:stCondLst>
                                        </p:cTn>
                                        <p:tgtEl>
                                          <p:spTgt spid="2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2">
                                            <p:txEl>
                                              <p:pRg st="1" end="1"/>
                                            </p:txEl>
                                          </p:spTgt>
                                        </p:tgtEl>
                                        <p:attrNameLst>
                                          <p:attrName>ppt_x</p:attrName>
                                          <p:attrName>ppt_y</p:attrName>
                                        </p:attrNameLst>
                                      </p:cBhvr>
                                    </p:animMotion>
                                    <p:animEffect transition="in" filter="fade">
                                      <p:cBhvr>
                                        <p:cTn id="71" dur="10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572000" y="1219200"/>
            <a:ext cx="4114800" cy="2109216"/>
          </a:xfrm>
          <a:prstGeom prst="rect">
            <a:avLst/>
          </a:prstGeom>
          <a:noFill/>
        </p:spPr>
        <p:txBody>
          <a:bodyPr wrap="square" rtlCol="0" anchor="ctr">
            <a:normAutofit/>
          </a:bodyPr>
          <a:lstStyle/>
          <a:p>
            <a:pPr>
              <a:lnSpc>
                <a:spcPct val="80000"/>
              </a:lnSpc>
            </a:pPr>
            <a:r>
              <a:rPr lang="en-US" sz="2400" dirty="0" smtClean="0">
                <a:solidFill>
                  <a:prstClr val="black"/>
                </a:solidFill>
                <a:latin typeface="Apple Casual"/>
                <a:cs typeface="Apple Casual"/>
              </a:rPr>
              <a:t>Orange juice has a lot of vitamin C that you need inside your body.</a:t>
            </a:r>
            <a:endParaRPr lang="en-US" sz="2400" dirty="0">
              <a:solidFill>
                <a:prstClr val="black"/>
              </a:solidFill>
              <a:latin typeface="Apple Casual"/>
              <a:cs typeface="Apple Casual"/>
            </a:endParaRPr>
          </a:p>
        </p:txBody>
      </p:sp>
      <p:sp>
        <p:nvSpPr>
          <p:cNvPr id="19" name="TextBox 18"/>
          <p:cNvSpPr txBox="1"/>
          <p:nvPr/>
        </p:nvSpPr>
        <p:spPr>
          <a:xfrm>
            <a:off x="4572000" y="3857614"/>
            <a:ext cx="4114800" cy="2331720"/>
          </a:xfrm>
          <a:prstGeom prst="rect">
            <a:avLst/>
          </a:prstGeom>
          <a:noFill/>
        </p:spPr>
        <p:txBody>
          <a:bodyPr wrap="square" rtlCol="0" anchor="ctr">
            <a:normAutofit/>
          </a:bodyPr>
          <a:lstStyle/>
          <a:p>
            <a:r>
              <a:rPr lang="en-US" sz="2400" dirty="0" smtClean="0">
                <a:solidFill>
                  <a:prstClr val="black"/>
                </a:solidFill>
                <a:latin typeface="Apple Casual"/>
                <a:cs typeface="Apple Casual"/>
              </a:rPr>
              <a:t>There’s different types of oranges to make the juice for example like blood orange and sweet orange. </a:t>
            </a:r>
            <a:endParaRPr lang="en-US" sz="2400" dirty="0">
              <a:solidFill>
                <a:prstClr val="black"/>
              </a:solidFill>
              <a:latin typeface="Apple Casual"/>
              <a:cs typeface="Apple Casual"/>
            </a:endParaRPr>
          </a:p>
        </p:txBody>
      </p:sp>
      <p:sp>
        <p:nvSpPr>
          <p:cNvPr id="20" name="Right Arrow 19"/>
          <p:cNvSpPr/>
          <p:nvPr/>
        </p:nvSpPr>
        <p:spPr>
          <a:xfrm>
            <a:off x="3352800" y="2105540"/>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ight Arrow 20"/>
          <p:cNvSpPr/>
          <p:nvPr/>
        </p:nvSpPr>
        <p:spPr>
          <a:xfrm>
            <a:off x="3352800" y="4730216"/>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Orange Juice</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3886200"/>
            <a:ext cx="815380" cy="1063630"/>
          </a:xfrm>
          <a:prstGeom prst="rect">
            <a:avLst/>
          </a:prstGeom>
        </p:spPr>
      </p:pic>
      <p:pic>
        <p:nvPicPr>
          <p:cNvPr id="6" name="Picture 5"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 y="5257800"/>
            <a:ext cx="838200" cy="1093397"/>
          </a:xfrm>
          <a:prstGeom prst="rect">
            <a:avLst/>
          </a:prstGeom>
        </p:spPr>
      </p:pic>
      <p:pic>
        <p:nvPicPr>
          <p:cNvPr id="7" name="Picture 6"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90800" y="4038600"/>
            <a:ext cx="876226" cy="1143000"/>
          </a:xfrm>
          <a:prstGeom prst="rect">
            <a:avLst/>
          </a:prstGeom>
        </p:spPr>
      </p:pic>
      <p:pic>
        <p:nvPicPr>
          <p:cNvPr id="10" name="Picture 9"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914400"/>
            <a:ext cx="840780" cy="1096763"/>
          </a:xfrm>
          <a:prstGeom prst="rect">
            <a:avLst/>
          </a:prstGeom>
        </p:spPr>
      </p:pic>
      <p:pic>
        <p:nvPicPr>
          <p:cNvPr id="11" name="Picture 10"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990600"/>
            <a:ext cx="876226" cy="1143000"/>
          </a:xfrm>
          <a:prstGeom prst="rect">
            <a:avLst/>
          </a:prstGeom>
        </p:spPr>
      </p:pic>
      <p:pic>
        <p:nvPicPr>
          <p:cNvPr id="12" name="Picture 11"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2514600"/>
            <a:ext cx="838200" cy="1093397"/>
          </a:xfrm>
          <a:prstGeom prst="rect">
            <a:avLst/>
          </a:prstGeom>
        </p:spPr>
      </p:pic>
      <p:pic>
        <p:nvPicPr>
          <p:cNvPr id="13" name="Picture 12"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9400" y="2438400"/>
            <a:ext cx="982191" cy="1281228"/>
          </a:xfrm>
          <a:prstGeom prst="rect">
            <a:avLst/>
          </a:prstGeom>
        </p:spPr>
      </p:pic>
      <p:pic>
        <p:nvPicPr>
          <p:cNvPr id="15" name="Picture 14"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5396772"/>
            <a:ext cx="1120180" cy="1461228"/>
          </a:xfrm>
          <a:prstGeom prst="rect">
            <a:avLst/>
          </a:prstGeom>
        </p:spPr>
      </p:pic>
      <p:pic>
        <p:nvPicPr>
          <p:cNvPr id="16" name="Picture 15"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95600" y="1219200"/>
            <a:ext cx="876225" cy="1143000"/>
          </a:xfrm>
          <a:prstGeom prst="rect">
            <a:avLst/>
          </a:prstGeom>
        </p:spPr>
      </p:pic>
      <p:pic>
        <p:nvPicPr>
          <p:cNvPr id="18" name="Picture 17"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0" y="2514600"/>
            <a:ext cx="1128647" cy="1472273"/>
          </a:xfrm>
          <a:prstGeom prst="rect">
            <a:avLst/>
          </a:prstGeom>
        </p:spPr>
      </p:pic>
      <p:pic>
        <p:nvPicPr>
          <p:cNvPr id="22" name="Picture 21"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95400" y="4191000"/>
            <a:ext cx="1027047" cy="1339740"/>
          </a:xfrm>
          <a:prstGeom prst="rect">
            <a:avLst/>
          </a:prstGeom>
        </p:spPr>
      </p:pic>
      <p:pic>
        <p:nvPicPr>
          <p:cNvPr id="24" name="Picture 23" descr="skd188086sdc.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71800" y="5410200"/>
            <a:ext cx="932384" cy="1216256"/>
          </a:xfrm>
          <a:prstGeom prst="rect">
            <a:avLst/>
          </a:prstGeom>
        </p:spPr>
      </p:pic>
    </p:spTree>
    <p:custDataLst>
      <p:tags r:id="rId1"/>
    </p:custData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Scale>
                                      <p:cBhvr>
                                        <p:cTn id="4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6"/>
                                        </p:tgtEl>
                                        <p:attrNameLst>
                                          <p:attrName>ppt_x</p:attrName>
                                          <p:attrName>ppt_y</p:attrName>
                                        </p:attrNameLst>
                                      </p:cBhvr>
                                    </p:animMotion>
                                    <p:animEffect transition="in" filter="fade">
                                      <p:cBhvr>
                                        <p:cTn id="46" dur="1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800" decel="100000"/>
                                        <p:tgtEl>
                                          <p:spTgt spid="18"/>
                                        </p:tgtEl>
                                      </p:cBhvr>
                                    </p:animEffect>
                                    <p:anim calcmode="lin" valueType="num">
                                      <p:cBhvr>
                                        <p:cTn id="52" dur="800" decel="100000" fill="hold"/>
                                        <p:tgtEl>
                                          <p:spTgt spid="18"/>
                                        </p:tgtEl>
                                        <p:attrNameLst>
                                          <p:attrName>style.rotation</p:attrName>
                                        </p:attrNameLst>
                                      </p:cBhvr>
                                      <p:tavLst>
                                        <p:tav tm="0">
                                          <p:val>
                                            <p:fltVal val="-90"/>
                                          </p:val>
                                        </p:tav>
                                        <p:tav tm="100000">
                                          <p:val>
                                            <p:fltVal val="0"/>
                                          </p:val>
                                        </p:tav>
                                      </p:tavLst>
                                    </p:anim>
                                    <p:anim calcmode="lin" valueType="num">
                                      <p:cBhvr>
                                        <p:cTn id="53" dur="800" decel="100000" fill="hold"/>
                                        <p:tgtEl>
                                          <p:spTgt spid="18"/>
                                        </p:tgtEl>
                                        <p:attrNameLst>
                                          <p:attrName>ppt_x</p:attrName>
                                        </p:attrNameLst>
                                      </p:cBhvr>
                                      <p:tavLst>
                                        <p:tav tm="0">
                                          <p:val>
                                            <p:strVal val="#ppt_x+0.4"/>
                                          </p:val>
                                        </p:tav>
                                        <p:tav tm="100000">
                                          <p:val>
                                            <p:strVal val="#ppt_x-0.05"/>
                                          </p:val>
                                        </p:tav>
                                      </p:tavLst>
                                    </p:anim>
                                    <p:anim calcmode="lin" valueType="num">
                                      <p:cBhvr>
                                        <p:cTn id="54" dur="800" decel="100000" fill="hold"/>
                                        <p:tgtEl>
                                          <p:spTgt spid="1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80">
                                          <p:stCondLst>
                                            <p:cond delay="0"/>
                                          </p:stCondLst>
                                        </p:cTn>
                                        <p:tgtEl>
                                          <p:spTgt spid="13"/>
                                        </p:tgtEl>
                                      </p:cBhvr>
                                    </p:animEffect>
                                    <p:anim calcmode="lin" valueType="num">
                                      <p:cBhvr>
                                        <p:cTn id="8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gtEl>
                                      </p:cBhvr>
                                      <p:to x="100000" y="60000"/>
                                    </p:animScale>
                                    <p:animScale>
                                      <p:cBhvr>
                                        <p:cTn id="86" dur="166" decel="50000">
                                          <p:stCondLst>
                                            <p:cond delay="67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down)">
                                      <p:cBhvr>
                                        <p:cTn id="97" dur="580">
                                          <p:stCondLst>
                                            <p:cond delay="0"/>
                                          </p:stCondLst>
                                        </p:cTn>
                                        <p:tgtEl>
                                          <p:spTgt spid="5"/>
                                        </p:tgtEl>
                                      </p:cBhvr>
                                    </p:animEffect>
                                    <p:anim calcmode="lin" valueType="num">
                                      <p:cBhvr>
                                        <p:cTn id="9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gtEl>
                                      </p:cBhvr>
                                      <p:to x="100000" y="60000"/>
                                    </p:animScale>
                                    <p:animScale>
                                      <p:cBhvr>
                                        <p:cTn id="104" dur="166" decel="50000">
                                          <p:stCondLst>
                                            <p:cond delay="676"/>
                                          </p:stCondLst>
                                        </p:cTn>
                                        <p:tgtEl>
                                          <p:spTgt spid="5"/>
                                        </p:tgtEl>
                                      </p:cBhvr>
                                      <p:to x="100000" y="100000"/>
                                    </p:animScale>
                                    <p:animScale>
                                      <p:cBhvr>
                                        <p:cTn id="105" dur="26">
                                          <p:stCondLst>
                                            <p:cond delay="1312"/>
                                          </p:stCondLst>
                                        </p:cTn>
                                        <p:tgtEl>
                                          <p:spTgt spid="5"/>
                                        </p:tgtEl>
                                      </p:cBhvr>
                                      <p:to x="100000" y="80000"/>
                                    </p:animScale>
                                    <p:animScale>
                                      <p:cBhvr>
                                        <p:cTn id="106" dur="166" decel="50000">
                                          <p:stCondLst>
                                            <p:cond delay="1338"/>
                                          </p:stCondLst>
                                        </p:cTn>
                                        <p:tgtEl>
                                          <p:spTgt spid="5"/>
                                        </p:tgtEl>
                                      </p:cBhvr>
                                      <p:to x="100000" y="100000"/>
                                    </p:animScale>
                                    <p:animScale>
                                      <p:cBhvr>
                                        <p:cTn id="107" dur="26">
                                          <p:stCondLst>
                                            <p:cond delay="1642"/>
                                          </p:stCondLst>
                                        </p:cTn>
                                        <p:tgtEl>
                                          <p:spTgt spid="5"/>
                                        </p:tgtEl>
                                      </p:cBhvr>
                                      <p:to x="100000" y="90000"/>
                                    </p:animScale>
                                    <p:animScale>
                                      <p:cBhvr>
                                        <p:cTn id="108" dur="166" decel="50000">
                                          <p:stCondLst>
                                            <p:cond delay="1668"/>
                                          </p:stCondLst>
                                        </p:cTn>
                                        <p:tgtEl>
                                          <p:spTgt spid="5"/>
                                        </p:tgtEl>
                                      </p:cBhvr>
                                      <p:to x="100000" y="100000"/>
                                    </p:animScale>
                                    <p:animScale>
                                      <p:cBhvr>
                                        <p:cTn id="109" dur="26">
                                          <p:stCondLst>
                                            <p:cond delay="1808"/>
                                          </p:stCondLst>
                                        </p:cTn>
                                        <p:tgtEl>
                                          <p:spTgt spid="5"/>
                                        </p:tgtEl>
                                      </p:cBhvr>
                                      <p:to x="100000" y="95000"/>
                                    </p:animScale>
                                    <p:animScale>
                                      <p:cBhvr>
                                        <p:cTn id="110" dur="166" decel="50000">
                                          <p:stCondLst>
                                            <p:cond delay="1834"/>
                                          </p:stCondLst>
                                        </p:cTn>
                                        <p:tgtEl>
                                          <p:spTgt spid="5"/>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down)">
                                      <p:cBhvr>
                                        <p:cTn id="115" dur="580">
                                          <p:stCondLst>
                                            <p:cond delay="0"/>
                                          </p:stCondLst>
                                        </p:cTn>
                                        <p:tgtEl>
                                          <p:spTgt spid="22"/>
                                        </p:tgtEl>
                                      </p:cBhvr>
                                    </p:animEffect>
                                    <p:anim calcmode="lin" valueType="num">
                                      <p:cBhvr>
                                        <p:cTn id="11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1" dur="26">
                                          <p:stCondLst>
                                            <p:cond delay="650"/>
                                          </p:stCondLst>
                                        </p:cTn>
                                        <p:tgtEl>
                                          <p:spTgt spid="22"/>
                                        </p:tgtEl>
                                      </p:cBhvr>
                                      <p:to x="100000" y="60000"/>
                                    </p:animScale>
                                    <p:animScale>
                                      <p:cBhvr>
                                        <p:cTn id="122" dur="166" decel="50000">
                                          <p:stCondLst>
                                            <p:cond delay="676"/>
                                          </p:stCondLst>
                                        </p:cTn>
                                        <p:tgtEl>
                                          <p:spTgt spid="22"/>
                                        </p:tgtEl>
                                      </p:cBhvr>
                                      <p:to x="100000" y="100000"/>
                                    </p:animScale>
                                    <p:animScale>
                                      <p:cBhvr>
                                        <p:cTn id="123" dur="26">
                                          <p:stCondLst>
                                            <p:cond delay="1312"/>
                                          </p:stCondLst>
                                        </p:cTn>
                                        <p:tgtEl>
                                          <p:spTgt spid="22"/>
                                        </p:tgtEl>
                                      </p:cBhvr>
                                      <p:to x="100000" y="80000"/>
                                    </p:animScale>
                                    <p:animScale>
                                      <p:cBhvr>
                                        <p:cTn id="124" dur="166" decel="50000">
                                          <p:stCondLst>
                                            <p:cond delay="1338"/>
                                          </p:stCondLst>
                                        </p:cTn>
                                        <p:tgtEl>
                                          <p:spTgt spid="22"/>
                                        </p:tgtEl>
                                      </p:cBhvr>
                                      <p:to x="100000" y="100000"/>
                                    </p:animScale>
                                    <p:animScale>
                                      <p:cBhvr>
                                        <p:cTn id="125" dur="26">
                                          <p:stCondLst>
                                            <p:cond delay="1642"/>
                                          </p:stCondLst>
                                        </p:cTn>
                                        <p:tgtEl>
                                          <p:spTgt spid="22"/>
                                        </p:tgtEl>
                                      </p:cBhvr>
                                      <p:to x="100000" y="90000"/>
                                    </p:animScale>
                                    <p:animScale>
                                      <p:cBhvr>
                                        <p:cTn id="126" dur="166" decel="50000">
                                          <p:stCondLst>
                                            <p:cond delay="1668"/>
                                          </p:stCondLst>
                                        </p:cTn>
                                        <p:tgtEl>
                                          <p:spTgt spid="22"/>
                                        </p:tgtEl>
                                      </p:cBhvr>
                                      <p:to x="100000" y="100000"/>
                                    </p:animScale>
                                    <p:animScale>
                                      <p:cBhvr>
                                        <p:cTn id="127" dur="26">
                                          <p:stCondLst>
                                            <p:cond delay="1808"/>
                                          </p:stCondLst>
                                        </p:cTn>
                                        <p:tgtEl>
                                          <p:spTgt spid="22"/>
                                        </p:tgtEl>
                                      </p:cBhvr>
                                      <p:to x="100000" y="95000"/>
                                    </p:animScale>
                                    <p:animScale>
                                      <p:cBhvr>
                                        <p:cTn id="128" dur="166" decel="50000">
                                          <p:stCondLst>
                                            <p:cond delay="1834"/>
                                          </p:stCondLst>
                                        </p:cTn>
                                        <p:tgtEl>
                                          <p:spTgt spid="22"/>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down)">
                                      <p:cBhvr>
                                        <p:cTn id="133" dur="580">
                                          <p:stCondLst>
                                            <p:cond delay="0"/>
                                          </p:stCondLst>
                                        </p:cTn>
                                        <p:tgtEl>
                                          <p:spTgt spid="7"/>
                                        </p:tgtEl>
                                      </p:cBhvr>
                                    </p:animEffect>
                                    <p:anim calcmode="lin" valueType="num">
                                      <p:cBhvr>
                                        <p:cTn id="1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9" dur="26">
                                          <p:stCondLst>
                                            <p:cond delay="650"/>
                                          </p:stCondLst>
                                        </p:cTn>
                                        <p:tgtEl>
                                          <p:spTgt spid="7"/>
                                        </p:tgtEl>
                                      </p:cBhvr>
                                      <p:to x="100000" y="60000"/>
                                    </p:animScale>
                                    <p:animScale>
                                      <p:cBhvr>
                                        <p:cTn id="140" dur="166" decel="50000">
                                          <p:stCondLst>
                                            <p:cond delay="676"/>
                                          </p:stCondLst>
                                        </p:cTn>
                                        <p:tgtEl>
                                          <p:spTgt spid="7"/>
                                        </p:tgtEl>
                                      </p:cBhvr>
                                      <p:to x="100000" y="100000"/>
                                    </p:animScale>
                                    <p:animScale>
                                      <p:cBhvr>
                                        <p:cTn id="141" dur="26">
                                          <p:stCondLst>
                                            <p:cond delay="1312"/>
                                          </p:stCondLst>
                                        </p:cTn>
                                        <p:tgtEl>
                                          <p:spTgt spid="7"/>
                                        </p:tgtEl>
                                      </p:cBhvr>
                                      <p:to x="100000" y="80000"/>
                                    </p:animScale>
                                    <p:animScale>
                                      <p:cBhvr>
                                        <p:cTn id="142" dur="166" decel="50000">
                                          <p:stCondLst>
                                            <p:cond delay="1338"/>
                                          </p:stCondLst>
                                        </p:cTn>
                                        <p:tgtEl>
                                          <p:spTgt spid="7"/>
                                        </p:tgtEl>
                                      </p:cBhvr>
                                      <p:to x="100000" y="100000"/>
                                    </p:animScale>
                                    <p:animScale>
                                      <p:cBhvr>
                                        <p:cTn id="143" dur="26">
                                          <p:stCondLst>
                                            <p:cond delay="1642"/>
                                          </p:stCondLst>
                                        </p:cTn>
                                        <p:tgtEl>
                                          <p:spTgt spid="7"/>
                                        </p:tgtEl>
                                      </p:cBhvr>
                                      <p:to x="100000" y="90000"/>
                                    </p:animScale>
                                    <p:animScale>
                                      <p:cBhvr>
                                        <p:cTn id="144" dur="166" decel="50000">
                                          <p:stCondLst>
                                            <p:cond delay="1668"/>
                                          </p:stCondLst>
                                        </p:cTn>
                                        <p:tgtEl>
                                          <p:spTgt spid="7"/>
                                        </p:tgtEl>
                                      </p:cBhvr>
                                      <p:to x="100000" y="100000"/>
                                    </p:animScale>
                                    <p:animScale>
                                      <p:cBhvr>
                                        <p:cTn id="145" dur="26">
                                          <p:stCondLst>
                                            <p:cond delay="1808"/>
                                          </p:stCondLst>
                                        </p:cTn>
                                        <p:tgtEl>
                                          <p:spTgt spid="7"/>
                                        </p:tgtEl>
                                      </p:cBhvr>
                                      <p:to x="100000" y="95000"/>
                                    </p:animScale>
                                    <p:animScale>
                                      <p:cBhvr>
                                        <p:cTn id="146" dur="166" decel="50000">
                                          <p:stCondLst>
                                            <p:cond delay="1834"/>
                                          </p:stCondLst>
                                        </p:cTn>
                                        <p:tgtEl>
                                          <p:spTgt spid="7"/>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wipe(down)">
                                      <p:cBhvr>
                                        <p:cTn id="151" dur="580">
                                          <p:stCondLst>
                                            <p:cond delay="0"/>
                                          </p:stCondLst>
                                        </p:cTn>
                                        <p:tgtEl>
                                          <p:spTgt spid="6"/>
                                        </p:tgtEl>
                                      </p:cBhvr>
                                    </p:animEffect>
                                    <p:anim calcmode="lin" valueType="num">
                                      <p:cBhvr>
                                        <p:cTn id="1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tgtEl>
                                      </p:cBhvr>
                                      <p:to x="100000" y="60000"/>
                                    </p:animScale>
                                    <p:animScale>
                                      <p:cBhvr>
                                        <p:cTn id="158" dur="166" decel="50000">
                                          <p:stCondLst>
                                            <p:cond delay="676"/>
                                          </p:stCondLst>
                                        </p:cTn>
                                        <p:tgtEl>
                                          <p:spTgt spid="6"/>
                                        </p:tgtEl>
                                      </p:cBhvr>
                                      <p:to x="100000" y="100000"/>
                                    </p:animScale>
                                    <p:animScale>
                                      <p:cBhvr>
                                        <p:cTn id="159" dur="26">
                                          <p:stCondLst>
                                            <p:cond delay="1312"/>
                                          </p:stCondLst>
                                        </p:cTn>
                                        <p:tgtEl>
                                          <p:spTgt spid="6"/>
                                        </p:tgtEl>
                                      </p:cBhvr>
                                      <p:to x="100000" y="80000"/>
                                    </p:animScale>
                                    <p:animScale>
                                      <p:cBhvr>
                                        <p:cTn id="160" dur="166" decel="50000">
                                          <p:stCondLst>
                                            <p:cond delay="1338"/>
                                          </p:stCondLst>
                                        </p:cTn>
                                        <p:tgtEl>
                                          <p:spTgt spid="6"/>
                                        </p:tgtEl>
                                      </p:cBhvr>
                                      <p:to x="100000" y="100000"/>
                                    </p:animScale>
                                    <p:animScale>
                                      <p:cBhvr>
                                        <p:cTn id="161" dur="26">
                                          <p:stCondLst>
                                            <p:cond delay="1642"/>
                                          </p:stCondLst>
                                        </p:cTn>
                                        <p:tgtEl>
                                          <p:spTgt spid="6"/>
                                        </p:tgtEl>
                                      </p:cBhvr>
                                      <p:to x="100000" y="90000"/>
                                    </p:animScale>
                                    <p:animScale>
                                      <p:cBhvr>
                                        <p:cTn id="162" dur="166" decel="50000">
                                          <p:stCondLst>
                                            <p:cond delay="1668"/>
                                          </p:stCondLst>
                                        </p:cTn>
                                        <p:tgtEl>
                                          <p:spTgt spid="6"/>
                                        </p:tgtEl>
                                      </p:cBhvr>
                                      <p:to x="100000" y="100000"/>
                                    </p:animScale>
                                    <p:animScale>
                                      <p:cBhvr>
                                        <p:cTn id="163" dur="26">
                                          <p:stCondLst>
                                            <p:cond delay="1808"/>
                                          </p:stCondLst>
                                        </p:cTn>
                                        <p:tgtEl>
                                          <p:spTgt spid="6"/>
                                        </p:tgtEl>
                                      </p:cBhvr>
                                      <p:to x="100000" y="95000"/>
                                    </p:animScale>
                                    <p:animScale>
                                      <p:cBhvr>
                                        <p:cTn id="164" dur="166" decel="50000">
                                          <p:stCondLst>
                                            <p:cond delay="1834"/>
                                          </p:stCondLst>
                                        </p:cTn>
                                        <p:tgtEl>
                                          <p:spTgt spid="6"/>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wipe(down)">
                                      <p:cBhvr>
                                        <p:cTn id="169" dur="580">
                                          <p:stCondLst>
                                            <p:cond delay="0"/>
                                          </p:stCondLst>
                                        </p:cTn>
                                        <p:tgtEl>
                                          <p:spTgt spid="15"/>
                                        </p:tgtEl>
                                      </p:cBhvr>
                                    </p:animEffect>
                                    <p:anim calcmode="lin" valueType="num">
                                      <p:cBhvr>
                                        <p:cTn id="1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5" dur="26">
                                          <p:stCondLst>
                                            <p:cond delay="650"/>
                                          </p:stCondLst>
                                        </p:cTn>
                                        <p:tgtEl>
                                          <p:spTgt spid="15"/>
                                        </p:tgtEl>
                                      </p:cBhvr>
                                      <p:to x="100000" y="60000"/>
                                    </p:animScale>
                                    <p:animScale>
                                      <p:cBhvr>
                                        <p:cTn id="176" dur="166" decel="50000">
                                          <p:stCondLst>
                                            <p:cond delay="676"/>
                                          </p:stCondLst>
                                        </p:cTn>
                                        <p:tgtEl>
                                          <p:spTgt spid="15"/>
                                        </p:tgtEl>
                                      </p:cBhvr>
                                      <p:to x="100000" y="100000"/>
                                    </p:animScale>
                                    <p:animScale>
                                      <p:cBhvr>
                                        <p:cTn id="177" dur="26">
                                          <p:stCondLst>
                                            <p:cond delay="1312"/>
                                          </p:stCondLst>
                                        </p:cTn>
                                        <p:tgtEl>
                                          <p:spTgt spid="15"/>
                                        </p:tgtEl>
                                      </p:cBhvr>
                                      <p:to x="100000" y="80000"/>
                                    </p:animScale>
                                    <p:animScale>
                                      <p:cBhvr>
                                        <p:cTn id="178" dur="166" decel="50000">
                                          <p:stCondLst>
                                            <p:cond delay="1338"/>
                                          </p:stCondLst>
                                        </p:cTn>
                                        <p:tgtEl>
                                          <p:spTgt spid="15"/>
                                        </p:tgtEl>
                                      </p:cBhvr>
                                      <p:to x="100000" y="100000"/>
                                    </p:animScale>
                                    <p:animScale>
                                      <p:cBhvr>
                                        <p:cTn id="179" dur="26">
                                          <p:stCondLst>
                                            <p:cond delay="1642"/>
                                          </p:stCondLst>
                                        </p:cTn>
                                        <p:tgtEl>
                                          <p:spTgt spid="15"/>
                                        </p:tgtEl>
                                      </p:cBhvr>
                                      <p:to x="100000" y="90000"/>
                                    </p:animScale>
                                    <p:animScale>
                                      <p:cBhvr>
                                        <p:cTn id="180" dur="166" decel="50000">
                                          <p:stCondLst>
                                            <p:cond delay="1668"/>
                                          </p:stCondLst>
                                        </p:cTn>
                                        <p:tgtEl>
                                          <p:spTgt spid="15"/>
                                        </p:tgtEl>
                                      </p:cBhvr>
                                      <p:to x="100000" y="100000"/>
                                    </p:animScale>
                                    <p:animScale>
                                      <p:cBhvr>
                                        <p:cTn id="181" dur="26">
                                          <p:stCondLst>
                                            <p:cond delay="1808"/>
                                          </p:stCondLst>
                                        </p:cTn>
                                        <p:tgtEl>
                                          <p:spTgt spid="15"/>
                                        </p:tgtEl>
                                      </p:cBhvr>
                                      <p:to x="100000" y="95000"/>
                                    </p:animScale>
                                    <p:animScale>
                                      <p:cBhvr>
                                        <p:cTn id="182" dur="166" decel="50000">
                                          <p:stCondLst>
                                            <p:cond delay="1834"/>
                                          </p:stCondLst>
                                        </p:cTn>
                                        <p:tgtEl>
                                          <p:spTgt spid="15"/>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24"/>
                                        </p:tgtEl>
                                        <p:attrNameLst>
                                          <p:attrName>style.visibility</p:attrName>
                                        </p:attrNameLst>
                                      </p:cBhvr>
                                      <p:to>
                                        <p:strVal val="visible"/>
                                      </p:to>
                                    </p:set>
                                    <p:animEffect transition="in" filter="wipe(down)">
                                      <p:cBhvr>
                                        <p:cTn id="187" dur="580">
                                          <p:stCondLst>
                                            <p:cond delay="0"/>
                                          </p:stCondLst>
                                        </p:cTn>
                                        <p:tgtEl>
                                          <p:spTgt spid="24"/>
                                        </p:tgtEl>
                                      </p:cBhvr>
                                    </p:animEffect>
                                    <p:anim calcmode="lin" valueType="num">
                                      <p:cBhvr>
                                        <p:cTn id="18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93" dur="26">
                                          <p:stCondLst>
                                            <p:cond delay="650"/>
                                          </p:stCondLst>
                                        </p:cTn>
                                        <p:tgtEl>
                                          <p:spTgt spid="24"/>
                                        </p:tgtEl>
                                      </p:cBhvr>
                                      <p:to x="100000" y="60000"/>
                                    </p:animScale>
                                    <p:animScale>
                                      <p:cBhvr>
                                        <p:cTn id="194" dur="166" decel="50000">
                                          <p:stCondLst>
                                            <p:cond delay="676"/>
                                          </p:stCondLst>
                                        </p:cTn>
                                        <p:tgtEl>
                                          <p:spTgt spid="24"/>
                                        </p:tgtEl>
                                      </p:cBhvr>
                                      <p:to x="100000" y="100000"/>
                                    </p:animScale>
                                    <p:animScale>
                                      <p:cBhvr>
                                        <p:cTn id="195" dur="26">
                                          <p:stCondLst>
                                            <p:cond delay="1312"/>
                                          </p:stCondLst>
                                        </p:cTn>
                                        <p:tgtEl>
                                          <p:spTgt spid="24"/>
                                        </p:tgtEl>
                                      </p:cBhvr>
                                      <p:to x="100000" y="80000"/>
                                    </p:animScale>
                                    <p:animScale>
                                      <p:cBhvr>
                                        <p:cTn id="196" dur="166" decel="50000">
                                          <p:stCondLst>
                                            <p:cond delay="1338"/>
                                          </p:stCondLst>
                                        </p:cTn>
                                        <p:tgtEl>
                                          <p:spTgt spid="24"/>
                                        </p:tgtEl>
                                      </p:cBhvr>
                                      <p:to x="100000" y="100000"/>
                                    </p:animScale>
                                    <p:animScale>
                                      <p:cBhvr>
                                        <p:cTn id="197" dur="26">
                                          <p:stCondLst>
                                            <p:cond delay="1642"/>
                                          </p:stCondLst>
                                        </p:cTn>
                                        <p:tgtEl>
                                          <p:spTgt spid="24"/>
                                        </p:tgtEl>
                                      </p:cBhvr>
                                      <p:to x="100000" y="90000"/>
                                    </p:animScale>
                                    <p:animScale>
                                      <p:cBhvr>
                                        <p:cTn id="198" dur="166" decel="50000">
                                          <p:stCondLst>
                                            <p:cond delay="1668"/>
                                          </p:stCondLst>
                                        </p:cTn>
                                        <p:tgtEl>
                                          <p:spTgt spid="24"/>
                                        </p:tgtEl>
                                      </p:cBhvr>
                                      <p:to x="100000" y="100000"/>
                                    </p:animScale>
                                    <p:animScale>
                                      <p:cBhvr>
                                        <p:cTn id="199" dur="26">
                                          <p:stCondLst>
                                            <p:cond delay="1808"/>
                                          </p:stCondLst>
                                        </p:cTn>
                                        <p:tgtEl>
                                          <p:spTgt spid="24"/>
                                        </p:tgtEl>
                                      </p:cBhvr>
                                      <p:to x="100000" y="95000"/>
                                    </p:animScale>
                                    <p:animScale>
                                      <p:cBhvr>
                                        <p:cTn id="200" dur="166" decel="50000">
                                          <p:stCondLst>
                                            <p:cond delay="1834"/>
                                          </p:stCondLst>
                                        </p:cTn>
                                        <p:tgtEl>
                                          <p:spTgt spid="24"/>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35" presetClass="entr" presetSubtype="0" fill="hold" nodeType="clickEffect">
                                  <p:stCondLst>
                                    <p:cond delay="0"/>
                                  </p:stCondLst>
                                  <p:childTnLst>
                                    <p:set>
                                      <p:cBhvr>
                                        <p:cTn id="204" dur="1" fill="hold">
                                          <p:stCondLst>
                                            <p:cond delay="0"/>
                                          </p:stCondLst>
                                        </p:cTn>
                                        <p:tgtEl>
                                          <p:spTgt spid="17">
                                            <p:txEl>
                                              <p:pRg st="0" end="0"/>
                                            </p:txEl>
                                          </p:spTgt>
                                        </p:tgtEl>
                                        <p:attrNameLst>
                                          <p:attrName>style.visibility</p:attrName>
                                        </p:attrNameLst>
                                      </p:cBhvr>
                                      <p:to>
                                        <p:strVal val="visible"/>
                                      </p:to>
                                    </p:set>
                                    <p:animEffect transition="in" filter="fade">
                                      <p:cBhvr>
                                        <p:cTn id="205" dur="2000"/>
                                        <p:tgtEl>
                                          <p:spTgt spid="17">
                                            <p:txEl>
                                              <p:pRg st="0" end="0"/>
                                            </p:txEl>
                                          </p:spTgt>
                                        </p:tgtEl>
                                      </p:cBhvr>
                                    </p:animEffect>
                                    <p:anim calcmode="lin" valueType="num">
                                      <p:cBhvr>
                                        <p:cTn id="206" dur="2000" fill="hold"/>
                                        <p:tgtEl>
                                          <p:spTgt spid="17">
                                            <p:txEl>
                                              <p:pRg st="0" end="0"/>
                                            </p:txEl>
                                          </p:spTgt>
                                        </p:tgtEl>
                                        <p:attrNameLst>
                                          <p:attrName>style.rotation</p:attrName>
                                        </p:attrNameLst>
                                      </p:cBhvr>
                                      <p:tavLst>
                                        <p:tav tm="0">
                                          <p:val>
                                            <p:fltVal val="720"/>
                                          </p:val>
                                        </p:tav>
                                        <p:tav tm="100000">
                                          <p:val>
                                            <p:fltVal val="0"/>
                                          </p:val>
                                        </p:tav>
                                      </p:tavLst>
                                    </p:anim>
                                    <p:anim calcmode="lin" valueType="num">
                                      <p:cBhvr>
                                        <p:cTn id="207" dur="2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08" dur="2000" fill="hold"/>
                                        <p:tgtEl>
                                          <p:spTgt spid="1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09" fill="hold">
                      <p:stCondLst>
                        <p:cond delay="indefinite"/>
                      </p:stCondLst>
                      <p:childTnLst>
                        <p:par>
                          <p:cTn id="210" fill="hold">
                            <p:stCondLst>
                              <p:cond delay="0"/>
                            </p:stCondLst>
                            <p:childTnLst>
                              <p:par>
                                <p:cTn id="211" presetID="35" presetClass="entr" presetSubtype="0" fill="hold" nodeType="clickEffect">
                                  <p:stCondLst>
                                    <p:cond delay="0"/>
                                  </p:stCondLst>
                                  <p:childTnLst>
                                    <p:set>
                                      <p:cBhvr>
                                        <p:cTn id="212" dur="1" fill="hold">
                                          <p:stCondLst>
                                            <p:cond delay="0"/>
                                          </p:stCondLst>
                                        </p:cTn>
                                        <p:tgtEl>
                                          <p:spTgt spid="19">
                                            <p:txEl>
                                              <p:pRg st="0" end="0"/>
                                            </p:txEl>
                                          </p:spTgt>
                                        </p:tgtEl>
                                        <p:attrNameLst>
                                          <p:attrName>style.visibility</p:attrName>
                                        </p:attrNameLst>
                                      </p:cBhvr>
                                      <p:to>
                                        <p:strVal val="visible"/>
                                      </p:to>
                                    </p:set>
                                    <p:animEffect transition="in" filter="fade">
                                      <p:cBhvr>
                                        <p:cTn id="213" dur="2000"/>
                                        <p:tgtEl>
                                          <p:spTgt spid="19">
                                            <p:txEl>
                                              <p:pRg st="0" end="0"/>
                                            </p:txEl>
                                          </p:spTgt>
                                        </p:tgtEl>
                                      </p:cBhvr>
                                    </p:animEffect>
                                    <p:anim calcmode="lin" valueType="num">
                                      <p:cBhvr>
                                        <p:cTn id="214" dur="2000" fill="hold"/>
                                        <p:tgtEl>
                                          <p:spTgt spid="19">
                                            <p:txEl>
                                              <p:pRg st="0" end="0"/>
                                            </p:txEl>
                                          </p:spTgt>
                                        </p:tgtEl>
                                        <p:attrNameLst>
                                          <p:attrName>style.rotation</p:attrName>
                                        </p:attrNameLst>
                                      </p:cBhvr>
                                      <p:tavLst>
                                        <p:tav tm="0">
                                          <p:val>
                                            <p:fltVal val="720"/>
                                          </p:val>
                                        </p:tav>
                                        <p:tav tm="100000">
                                          <p:val>
                                            <p:fltVal val="0"/>
                                          </p:val>
                                        </p:tav>
                                      </p:tavLst>
                                    </p:anim>
                                    <p:anim calcmode="lin" valueType="num">
                                      <p:cBhvr>
                                        <p:cTn id="215" dur="2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216" dur="2000" fill="hold"/>
                                        <p:tgtEl>
                                          <p:spTgt spid="1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2"/>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C09QH3iDYSZce3zG7lU8ci"/>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otb5iYcBF5pNknMcsH5Nw4"/>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EVENTTIMING" val="|m0;0;26;0|m0;8.2;28;0|m1;8.4;26;0|m1;14.9;28;0|m1;15.9;26;0|m1;15.9;28;0"/>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go7EXg3J7pxd79sxolJbfP"/>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568</Words>
  <Application>Microsoft Macintosh PowerPoint</Application>
  <PresentationFormat>On-screen Show (4:3)</PresentationFormat>
  <Paragraphs>69</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Introducing PowerPoint 2011</vt:lpstr>
      <vt:lpstr> Food</vt:lpstr>
      <vt:lpstr>Slide 2</vt:lpstr>
      <vt:lpstr>Go to the grocery store and buy fruits and veggies.</vt:lpstr>
      <vt:lpstr>Healthy Fruits </vt:lpstr>
      <vt:lpstr>Slide 5</vt:lpstr>
      <vt:lpstr>Try to exercise every other day and stay hydrated. </vt:lpstr>
      <vt:lpstr>WATER!!</vt:lpstr>
      <vt:lpstr>    WATER!! WATER!! WATER!! WATER!! WATER!! WATER!!</vt:lpstr>
      <vt:lpstr>Orange Juice</vt:lpstr>
      <vt:lpstr>It is juice made from pomegranate and has little seeds with pulp in it that tastes good, there could be from  200 to 1400 seeds!!</vt:lpstr>
      <vt:lpstr>Get plenty of sleep at night and eat breakfast in the morning.   </vt:lpstr>
      <vt:lpstr>Slide 12</vt:lpstr>
      <vt:lpstr>Breakfast</vt:lpstr>
      <vt:lpstr>Slide 14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2013-05-14T15:35:06Z</dcterms:created>
  <dcterms:modified xsi:type="dcterms:W3CDTF">2013-05-14T15:35:29Z</dcterms:modified>
</cp:coreProperties>
</file>