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m4a" ContentType="audio/unknown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WAV" ContentType="audio/wav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microsoft.com/office/2007/relationships/media" Target="../media/media1.WAV"/><Relationship Id="rId5" Type="http://schemas.openxmlformats.org/officeDocument/2006/relationships/image" Target="../media/image9.png"/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microsoft.com/office/2007/relationships/media" Target="../media/media2.WAV"/><Relationship Id="rId6" Type="http://schemas.openxmlformats.org/officeDocument/2006/relationships/image" Target="../media/image9.png"/><Relationship Id="rId1" Type="http://schemas.openxmlformats.org/officeDocument/2006/relationships/audio" Target="../media/media2.WAV"/><Relationship Id="rId2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media" Target="../media/media3.m4a"/><Relationship Id="rId5" Type="http://schemas.openxmlformats.org/officeDocument/2006/relationships/image" Target="../media/image9.png"/><Relationship Id="rId1" Type="http://schemas.openxmlformats.org/officeDocument/2006/relationships/audio" Target="../media/media3.m4a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media" Target="../media/media4.WAV"/><Relationship Id="rId5" Type="http://schemas.openxmlformats.org/officeDocument/2006/relationships/image" Target="../media/image9.png"/><Relationship Id="rId1" Type="http://schemas.openxmlformats.org/officeDocument/2006/relationships/audio" Target="../media/media4.WAV"/><Relationship Id="rId2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png"/><Relationship Id="rId5" Type="http://schemas.microsoft.com/office/2007/relationships/media" Target="../media/media5.WAV"/><Relationship Id="rId6" Type="http://schemas.openxmlformats.org/officeDocument/2006/relationships/image" Target="../media/image9.png"/><Relationship Id="rId1" Type="http://schemas.openxmlformats.org/officeDocument/2006/relationships/audio" Target="../media/media5.WAV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microsoft.com/office/2007/relationships/media" Target="../media/media6.WAV"/><Relationship Id="rId5" Type="http://schemas.openxmlformats.org/officeDocument/2006/relationships/image" Target="../media/image9.png"/><Relationship Id="rId1" Type="http://schemas.openxmlformats.org/officeDocument/2006/relationships/audio" Target="../media/media6.WAV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Dinosaurs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By</a:t>
            </a:r>
          </a:p>
          <a:p>
            <a:r>
              <a:rPr lang="en-US" dirty="0" smtClean="0">
                <a:latin typeface="BlairMdITC TT-Medium"/>
                <a:cs typeface="BlairMdITC TT-Medium"/>
              </a:rPr>
              <a:t>Victor </a:t>
            </a:r>
            <a:r>
              <a:rPr lang="en-US" dirty="0" err="1" smtClean="0">
                <a:latin typeface="BlairMdITC TT-Medium"/>
                <a:cs typeface="BlairMdITC TT-Medium"/>
              </a:rPr>
              <a:t>Sedano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4" name="Picture 3" descr="MM910001117-11 (dragged).tiff"/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2635" cy="6864054"/>
          </a:xfrm>
          <a:prstGeom prst="rect">
            <a:avLst/>
          </a:prstGeom>
        </p:spPr>
      </p:pic>
      <p:pic>
        <p:nvPicPr>
          <p:cNvPr id="5" name="MS90007473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8168416" y="101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30389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P900262534.jp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83861" cy="6858000"/>
          </a:xfrm>
          <a:prstGeom prst="rect">
            <a:avLst/>
          </a:prstGeom>
        </p:spPr>
      </p:pic>
      <p:pic>
        <p:nvPicPr>
          <p:cNvPr id="9" name="Picture 8" descr="MP900262965.jpg"/>
          <p:cNvPicPr>
            <a:picLocks noChangeAspect="1"/>
          </p:cNvPicPr>
          <p:nvPr/>
        </p:nvPicPr>
        <p:blipFill>
          <a:blip r:embed="rId4">
            <a:alphaModFix amt="5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83860" y="-4204"/>
            <a:ext cx="456014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2819" y="642367"/>
            <a:ext cx="65254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lairMdITC TT-Medium"/>
                <a:cs typeface="BlairMdITC TT-Medium"/>
              </a:rPr>
              <a:t>Decendents</a:t>
            </a:r>
            <a:r>
              <a:rPr lang="en-US" sz="2400" dirty="0" smtClean="0">
                <a:latin typeface="BlairMdITC TT-Medium"/>
                <a:cs typeface="BlairMdITC TT-Medium"/>
              </a:rPr>
              <a:t> of the Dinosaurs: birds and reptiles</a:t>
            </a:r>
            <a:endParaRPr lang="en-US" sz="2400" dirty="0">
              <a:latin typeface="BlairMdITC TT-Medium"/>
              <a:cs typeface="BlairMdITC TT-Medium"/>
            </a:endParaRPr>
          </a:p>
        </p:txBody>
      </p:sp>
      <p:pic>
        <p:nvPicPr>
          <p:cNvPr id="11" name="MS900074829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058252" y="235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2868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Carnivores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4" name="Content Placeholder 3" descr="Screen shot 2013-05-03 at 9.23.17 AM.png"/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949" b="9949"/>
          <a:stretch>
            <a:fillRect/>
          </a:stretch>
        </p:blipFill>
        <p:spPr>
          <a:xfrm>
            <a:off x="0" y="1737311"/>
            <a:ext cx="9144000" cy="5120690"/>
          </a:xfrm>
        </p:spPr>
      </p:pic>
      <p:pic>
        <p:nvPicPr>
          <p:cNvPr id="3" name="vic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7639992" y="3451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8993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lairMdITC TT-Medium"/>
                <a:cs typeface="BlairMdITC TT-Medium"/>
              </a:rPr>
              <a:t>Hervivore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3" name="Picture 2" descr="Screen shot 2013-05-06 at 12.3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66509"/>
            <a:ext cx="9144000" cy="5091491"/>
          </a:xfrm>
          <a:prstGeom prst="rect">
            <a:avLst/>
          </a:prstGeom>
        </p:spPr>
      </p:pic>
      <p:pic>
        <p:nvPicPr>
          <p:cNvPr id="4" name="MS900069499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7874000" y="1757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8238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Flying Dinosaurs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3" name="Picture 2" descr="MM900046519-2 (dragged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2160690"/>
            <a:ext cx="4437878" cy="4554967"/>
          </a:xfrm>
          <a:prstGeom prst="rect">
            <a:avLst/>
          </a:prstGeom>
        </p:spPr>
      </p:pic>
      <p:pic>
        <p:nvPicPr>
          <p:cNvPr id="4" name="Picture 3" descr="Screen shot 2013-05-06 at 12.36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7878" y="2321282"/>
            <a:ext cx="4706122" cy="4536717"/>
          </a:xfrm>
          <a:prstGeom prst="rect">
            <a:avLst/>
          </a:prstGeom>
        </p:spPr>
      </p:pic>
      <p:pic>
        <p:nvPicPr>
          <p:cNvPr id="5" name="MS90007506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5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8122992" y="535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4362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Undersea </a:t>
            </a:r>
            <a:r>
              <a:rPr lang="en-US" dirty="0" err="1" smtClean="0">
                <a:latin typeface="BlairMdITC TT-Medium"/>
                <a:cs typeface="BlairMdITC TT-Medium"/>
              </a:rPr>
              <a:t>Dinos</a:t>
            </a:r>
            <a:endParaRPr lang="en-US" dirty="0">
              <a:latin typeface="BlairMdITC TT-Medium"/>
              <a:cs typeface="BlairMdITC TT-Medium"/>
            </a:endParaRPr>
          </a:p>
        </p:txBody>
      </p:sp>
      <p:pic>
        <p:nvPicPr>
          <p:cNvPr id="3" name="Picture 2" descr="MM900046473-9 (dragged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81109"/>
            <a:ext cx="9144000" cy="5076891"/>
          </a:xfrm>
          <a:prstGeom prst="rect">
            <a:avLst/>
          </a:prstGeom>
        </p:spPr>
      </p:pic>
      <p:pic>
        <p:nvPicPr>
          <p:cNvPr id="4" name="MS90006959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4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8280400" y="5115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618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18</Words>
  <Application>Microsoft Macintosh PowerPoint</Application>
  <PresentationFormat>On-screen Show (4:3)</PresentationFormat>
  <Paragraphs>8</Paragraphs>
  <Slides>6</Slides>
  <Notes>0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Genesis</vt:lpstr>
      <vt:lpstr>Dinosaurs</vt:lpstr>
      <vt:lpstr>Slide 2</vt:lpstr>
      <vt:lpstr>Carnivores</vt:lpstr>
      <vt:lpstr>Hervivore</vt:lpstr>
      <vt:lpstr>Flying Dinosaurs</vt:lpstr>
      <vt:lpstr>Undersea Dinos</vt:lpstr>
    </vt:vector>
  </TitlesOfParts>
  <Company>SBCUSD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Cheetah</dc:title>
  <dc:creator>rph Student</dc:creator>
  <cp:lastModifiedBy>Administrator</cp:lastModifiedBy>
  <cp:revision>27</cp:revision>
  <dcterms:created xsi:type="dcterms:W3CDTF">2013-05-14T15:14:54Z</dcterms:created>
  <dcterms:modified xsi:type="dcterms:W3CDTF">2013-05-14T15:16:11Z</dcterms:modified>
</cp:coreProperties>
</file>