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Default Extension="wmf" ContentType="image/x-wmf"/>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WAV" ContentType="audio/wav"/>
  <Default Extension="bin" ContentType="application/vnd.openxmlformats-officedocument.presentationml.printerSettings"/>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Default Extension="MID" ContentType="audio/unknown"/>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sldIdLst>
    <p:sldId id="256" r:id="rId2"/>
    <p:sldId id="264" r:id="rId3"/>
    <p:sldId id="257" r:id="rId4"/>
    <p:sldId id="258" r:id="rId5"/>
    <p:sldId id="259" r:id="rId6"/>
    <p:sldId id="260" r:id="rId7"/>
    <p:sldId id="261" r:id="rId8"/>
    <p:sldId id="262"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11" d="100"/>
          <a:sy n="111" d="100"/>
        </p:scale>
        <p:origin x="-81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5/15/13</a:t>
            </a:fld>
            <a:endParaRPr lang="en-US" dirty="0"/>
          </a:p>
        </p:txBody>
      </p:sp>
      <p:sp>
        <p:nvSpPr>
          <p:cNvPr id="19" name="Footer Placeholder 18"/>
          <p:cNvSpPr>
            <a:spLocks noGrp="1"/>
          </p:cNvSpPr>
          <p:nvPr>
            <p:ph type="ftr" sz="quarter" idx="11"/>
          </p:nvPr>
        </p:nvSpPr>
        <p:spPr/>
        <p:txBody>
          <a:bodyPr/>
          <a:lstStyle/>
          <a:p>
            <a:endParaRPr kumimoji="0" lang="en-US" dirty="0"/>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5/15/13</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5/15/13</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5/15/13</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5/15/13</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5/15/13</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5/15/13</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5/15/13</a:t>
            </a:fld>
            <a:endParaRPr lang="en-US" dirty="0"/>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a:t>‹#›</a:t>
            </a:fld>
            <a:endParaRPr kumimoji="0" lang="en-US" dirty="0"/>
          </a:p>
        </p:txBody>
      </p:sp>
      <p:sp>
        <p:nvSpPr>
          <p:cNvPr id="9" name="Footer Placeholder 8"/>
          <p:cNvSpPr>
            <a:spLocks noGrp="1"/>
          </p:cNvSpPr>
          <p:nvPr>
            <p:ph type="ftr" sz="quarter" idx="12"/>
          </p:nvPr>
        </p:nvSpPr>
        <p:spPr/>
        <p:txBody>
          <a:bodyPr/>
          <a:lstStyle/>
          <a:p>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5/15/13</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5/15/13</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a:xfrm>
            <a:off x="8156448" y="6422064"/>
            <a:ext cx="762000" cy="365125"/>
          </a:xfrm>
        </p:spPr>
        <p:txBody>
          <a:bodyPr/>
          <a:lstStyle/>
          <a:p>
            <a:fld id="{2AA957AF-53C0-420B-9C2D-77DB1416566C}" type="slidenum">
              <a:rPr kumimoji="0" lang="en-US" smtClean="0"/>
              <a:pPr/>
              <a:t>‹#›</a:t>
            </a:fld>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smtClean="0"/>
              <a:t>Drag picture to placeholder or click icon to add</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eaLnBrk="1" latinLnBrk="0" hangingPunct="1"/>
            <a:fld id="{E637BB6B-EE1B-48FB-8575-0D55C373DE88}" type="datetimeFigureOut">
              <a:rPr lang="en-US" smtClean="0"/>
              <a:pPr eaLnBrk="1" latinLnBrk="0" hangingPunct="1"/>
              <a:t>5/15/13</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eaLnBrk="1" latinLnBrk="0" hangingPunct="1"/>
            <a:fld id="{E637BB6B-EE1B-48FB-8575-0D55C373DE88}" type="datetimeFigureOut">
              <a:rPr lang="en-US" smtClean="0"/>
              <a:pPr eaLnBrk="1" latinLnBrk="0" hangingPunct="1"/>
              <a:t>5/15/13</a:t>
            </a:fld>
            <a:endParaRPr lang="en-US" sz="1000" dirty="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wmf"/><Relationship Id="rId3" Type="http://schemas.openxmlformats.org/officeDocument/2006/relationships/image" Target="../media/image3.wm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gif"/><Relationship Id="rId5" Type="http://schemas.openxmlformats.org/officeDocument/2006/relationships/image" Target="../media/image6.jpeg"/><Relationship Id="rId6" Type="http://schemas.microsoft.com/office/2007/relationships/media" Target="../media/media1.WAV"/><Relationship Id="rId7" Type="http://schemas.openxmlformats.org/officeDocument/2006/relationships/image" Target="../media/image7.png"/><Relationship Id="rId1" Type="http://schemas.openxmlformats.org/officeDocument/2006/relationships/audio" Target="../media/media1.WAV"/><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4" Type="http://schemas.openxmlformats.org/officeDocument/2006/relationships/image" Target="../media/image9.jpeg"/><Relationship Id="rId5" Type="http://schemas.openxmlformats.org/officeDocument/2006/relationships/image" Target="../media/image10.wmf"/><Relationship Id="rId6" Type="http://schemas.microsoft.com/office/2007/relationships/media" Target="../media/media2.WAV"/><Relationship Id="rId7" Type="http://schemas.openxmlformats.org/officeDocument/2006/relationships/image" Target="../media/image7.png"/><Relationship Id="rId1" Type="http://schemas.openxmlformats.org/officeDocument/2006/relationships/audio" Target="../media/media2.WAV"/><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wmf"/><Relationship Id="rId5" Type="http://schemas.openxmlformats.org/officeDocument/2006/relationships/image" Target="../media/image13.gif"/><Relationship Id="rId6" Type="http://schemas.microsoft.com/office/2007/relationships/media" Target="../media/media3.MID"/><Relationship Id="rId7" Type="http://schemas.openxmlformats.org/officeDocument/2006/relationships/image" Target="../media/image7.png"/><Relationship Id="rId1" Type="http://schemas.openxmlformats.org/officeDocument/2006/relationships/audio" Target="../media/media3.MID"/><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media" Target="../media/media4.WAV"/><Relationship Id="rId4" Type="http://schemas.openxmlformats.org/officeDocument/2006/relationships/image" Target="../media/image7.png"/><Relationship Id="rId5" Type="http://schemas.openxmlformats.org/officeDocument/2006/relationships/image" Target="../media/image14.wmf"/><Relationship Id="rId6" Type="http://schemas.openxmlformats.org/officeDocument/2006/relationships/image" Target="../media/image15.wmf"/><Relationship Id="rId1" Type="http://schemas.openxmlformats.org/officeDocument/2006/relationships/audio" Target="../media/media4.WAV"/><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wmf"/><Relationship Id="rId4" Type="http://schemas.openxmlformats.org/officeDocument/2006/relationships/image" Target="../media/image17.jpeg"/><Relationship Id="rId5" Type="http://schemas.microsoft.com/office/2007/relationships/media" Target="../media/media5.WAV"/><Relationship Id="rId6" Type="http://schemas.openxmlformats.org/officeDocument/2006/relationships/image" Target="../media/image7.png"/><Relationship Id="rId1" Type="http://schemas.openxmlformats.org/officeDocument/2006/relationships/audio" Target="../media/media5.WAV"/><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4" Type="http://schemas.openxmlformats.org/officeDocument/2006/relationships/image" Target="../media/image14.wmf"/><Relationship Id="rId5" Type="http://schemas.openxmlformats.org/officeDocument/2006/relationships/image" Target="../media/image8.wmf"/><Relationship Id="rId6" Type="http://schemas.openxmlformats.org/officeDocument/2006/relationships/image" Target="../media/image11.jpeg"/><Relationship Id="rId7"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4" Type="http://schemas.microsoft.com/office/2007/relationships/media" Target="../media/media6.WAV"/><Relationship Id="rId5" Type="http://schemas.openxmlformats.org/officeDocument/2006/relationships/image" Target="../media/image7.png"/><Relationship Id="rId1" Type="http://schemas.openxmlformats.org/officeDocument/2006/relationships/audio" Target="../media/media6.WAV"/><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33050" y="3297412"/>
            <a:ext cx="6480048" cy="2301240"/>
          </a:xfrm>
        </p:spPr>
        <p:txBody>
          <a:bodyPr/>
          <a:lstStyle/>
          <a:p>
            <a:r>
              <a:rPr lang="en-US" dirty="0" smtClean="0"/>
              <a:t>Ships</a:t>
            </a:r>
            <a:endParaRPr lang="en-US" dirty="0"/>
          </a:p>
        </p:txBody>
      </p:sp>
      <p:sp>
        <p:nvSpPr>
          <p:cNvPr id="3" name="Subtitle 2"/>
          <p:cNvSpPr>
            <a:spLocks noGrp="1"/>
          </p:cNvSpPr>
          <p:nvPr>
            <p:ph type="subTitle" idx="1"/>
          </p:nvPr>
        </p:nvSpPr>
        <p:spPr/>
        <p:txBody>
          <a:bodyPr/>
          <a:lstStyle/>
          <a:p>
            <a:r>
              <a:rPr lang="en-US" dirty="0" smtClean="0"/>
              <a:t>Andy Essa</a:t>
            </a:r>
          </a:p>
          <a:p>
            <a:r>
              <a:rPr lang="en-US" dirty="0" smtClean="0"/>
              <a:t>Period 3</a:t>
            </a:r>
            <a:endParaRPr lang="en-US" dirty="0"/>
          </a:p>
        </p:txBody>
      </p:sp>
      <p:pic>
        <p:nvPicPr>
          <p:cNvPr id="4" name="Picture 3" descr="MC900089408.WMF"/>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3705611"/>
            <a:ext cx="5122632" cy="315238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743961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4"/>
                                        </p:tgtEl>
                                        <p:attrNameLst>
                                          <p:attrName>style.color</p:attrName>
                                        </p:attrNameLst>
                                      </p:cBhvr>
                                      <p:by>
                                        <p:hsl h="0" s="-12549" l="-25098"/>
                                      </p:by>
                                    </p:animClr>
                                    <p:animClr clrSpc="hsl" dir="cw">
                                      <p:cBhvr>
                                        <p:cTn id="7" dur="500" fill="hold"/>
                                        <p:tgtEl>
                                          <p:spTgt spid="4"/>
                                        </p:tgtEl>
                                        <p:attrNameLst>
                                          <p:attrName>fillcolor</p:attrName>
                                        </p:attrNameLst>
                                      </p:cBhvr>
                                      <p:by>
                                        <p:hsl h="0" s="-12549" l="-25098"/>
                                      </p:by>
                                    </p:animClr>
                                    <p:animClr clrSpc="hsl" dir="cw">
                                      <p:cBhvr>
                                        <p:cTn id="8" dur="500" fill="hold"/>
                                        <p:tgtEl>
                                          <p:spTgt spid="4"/>
                                        </p:tgtEl>
                                        <p:attrNameLst>
                                          <p:attrName>stroke.color</p:attrName>
                                        </p:attrNameLst>
                                      </p:cBhvr>
                                      <p:by>
                                        <p:hsl h="0" s="-12549" l="-25098"/>
                                      </p:by>
                                    </p:animClr>
                                    <p:set>
                                      <p:cBhvr>
                                        <p:cTn id="9" dur="500" fill="hold"/>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2"/>
                                        </p:tgtEl>
                                        <p:attrNameLst>
                                          <p:attrName>ppt_x</p:attrName>
                                        </p:attrNameLst>
                                      </p:cBhvr>
                                      <p:tavLst>
                                        <p:tav tm="0">
                                          <p:val>
                                            <p:strVal val="ppt_x"/>
                                          </p:val>
                                        </p:tav>
                                        <p:tav tm="100000">
                                          <p:val>
                                            <p:strVal val="ppt_x"/>
                                          </p:val>
                                        </p:tav>
                                      </p:tavLst>
                                    </p:anim>
                                    <p:anim calcmode="lin" valueType="num">
                                      <p:cBhvr additive="base">
                                        <p:cTn id="14" dur="500"/>
                                        <p:tgtEl>
                                          <p:spTgt spid="2"/>
                                        </p:tgtEl>
                                        <p:attrNameLst>
                                          <p:attrName>ppt_y</p:attrName>
                                        </p:attrNameLst>
                                      </p:cBhvr>
                                      <p:tavLst>
                                        <p:tav tm="0">
                                          <p:val>
                                            <p:strVal val="ppt_y"/>
                                          </p:val>
                                        </p:tav>
                                        <p:tav tm="100000">
                                          <p:val>
                                            <p:strVal val="1+ppt_h/2"/>
                                          </p:val>
                                        </p:tav>
                                      </p:tavLst>
                                    </p:anim>
                                    <p:set>
                                      <p:cBhvr>
                                        <p:cTn id="1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Galleons</a:t>
            </a:r>
            <a:endParaRPr lang="en-US" dirty="0"/>
          </a:p>
        </p:txBody>
      </p:sp>
      <p:pic>
        <p:nvPicPr>
          <p:cNvPr id="8" name="Content Placeholder 7" descr="MC900098233.WMF"/>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5001" r="5001"/>
          <a:stretch>
            <a:fillRect/>
          </a:stretch>
        </p:blipFill>
        <p:spPr>
          <a:xfrm>
            <a:off x="131008" y="4385072"/>
            <a:ext cx="4080201" cy="2472928"/>
          </a:xfrm>
        </p:spPr>
      </p:pic>
      <p:pic>
        <p:nvPicPr>
          <p:cNvPr id="9" name="Picture 8" descr="MC900215084.WMF"/>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320633" y="4385072"/>
            <a:ext cx="4823367" cy="2476864"/>
          </a:xfrm>
          <a:prstGeom prst="rect">
            <a:avLst/>
          </a:prstGeom>
        </p:spPr>
      </p:pic>
      <p:sp>
        <p:nvSpPr>
          <p:cNvPr id="10" name="TextBox 9"/>
          <p:cNvSpPr txBox="1"/>
          <p:nvPr/>
        </p:nvSpPr>
        <p:spPr>
          <a:xfrm>
            <a:off x="0" y="1571284"/>
            <a:ext cx="9144000" cy="1569660"/>
          </a:xfrm>
          <a:prstGeom prst="rect">
            <a:avLst/>
          </a:prstGeom>
          <a:noFill/>
        </p:spPr>
        <p:txBody>
          <a:bodyPr wrap="square" rtlCol="0">
            <a:spAutoFit/>
          </a:bodyPr>
          <a:lstStyle/>
          <a:p>
            <a:r>
              <a:rPr lang="en-US" sz="2400" dirty="0" smtClean="0"/>
              <a:t>The galleon is a sailing vessel used before the Steam Age. They were used in important battles and migrations of humans. Many were used for exploration. They are used today for museums and luxury.</a:t>
            </a:r>
            <a:endParaRPr lang="en-US"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8430716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nodeType="clickEffect">
                                  <p:stCondLst>
                                    <p:cond delay="0"/>
                                  </p:stCondLst>
                                  <p:childTnLst>
                                    <p:animClr clrSpc="hsl" dir="cw">
                                      <p:cBhvr override="childStyle">
                                        <p:cTn id="6" dur="500" fill="hold"/>
                                        <p:tgtEl>
                                          <p:spTgt spid="10">
                                            <p:txEl>
                                              <p:pRg st="0" end="0"/>
                                            </p:txEl>
                                          </p:spTgt>
                                        </p:tgtEl>
                                        <p:attrNameLst>
                                          <p:attrName>style.color</p:attrName>
                                        </p:attrNameLst>
                                      </p:cBhvr>
                                      <p:by>
                                        <p:hsl h="10842353" s="0" l="0"/>
                                      </p:by>
                                    </p:animClr>
                                    <p:animClr clrSpc="hsl" dir="cw">
                                      <p:cBhvr>
                                        <p:cTn id="7" dur="500" fill="hold"/>
                                        <p:tgtEl>
                                          <p:spTgt spid="10">
                                            <p:txEl>
                                              <p:pRg st="0" end="0"/>
                                            </p:txEl>
                                          </p:spTgt>
                                        </p:tgtEl>
                                        <p:attrNameLst>
                                          <p:attrName>fillcolor</p:attrName>
                                        </p:attrNameLst>
                                      </p:cBhvr>
                                      <p:by>
                                        <p:hsl h="10842353" s="0" l="0"/>
                                      </p:by>
                                    </p:animClr>
                                    <p:animClr clrSpc="hsl" dir="cw">
                                      <p:cBhvr>
                                        <p:cTn id="8" dur="500" fill="hold"/>
                                        <p:tgtEl>
                                          <p:spTgt spid="10">
                                            <p:txEl>
                                              <p:pRg st="0" end="0"/>
                                            </p:txEl>
                                          </p:spTgt>
                                        </p:tgtEl>
                                        <p:attrNameLst>
                                          <p:attrName>stroke.color</p:attrName>
                                        </p:attrNameLst>
                                      </p:cBhvr>
                                      <p:by>
                                        <p:hsl h="10842353" s="0" l="0"/>
                                      </p:by>
                                    </p:animClr>
                                    <p:set>
                                      <p:cBhvr>
                                        <p:cTn id="9" dur="500" fill="hold"/>
                                        <p:tgtEl>
                                          <p:spTgt spid="10">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Cargo Ship</a:t>
            </a:r>
            <a:endParaRPr lang="en-US" dirty="0"/>
          </a:p>
        </p:txBody>
      </p:sp>
      <p:pic>
        <p:nvPicPr>
          <p:cNvPr id="6" name="Picture 5" descr="MP900399529.JPG"/>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698179" y="4561683"/>
            <a:ext cx="3445822" cy="2296317"/>
          </a:xfrm>
          <a:prstGeom prst="rect">
            <a:avLst/>
          </a:prstGeom>
        </p:spPr>
      </p:pic>
      <p:sp>
        <p:nvSpPr>
          <p:cNvPr id="5" name="TextBox 4"/>
          <p:cNvSpPr txBox="1"/>
          <p:nvPr/>
        </p:nvSpPr>
        <p:spPr>
          <a:xfrm>
            <a:off x="457201" y="1430680"/>
            <a:ext cx="8686800" cy="1569660"/>
          </a:xfrm>
          <a:prstGeom prst="rect">
            <a:avLst/>
          </a:prstGeom>
          <a:noFill/>
        </p:spPr>
        <p:txBody>
          <a:bodyPr wrap="square" rtlCol="0">
            <a:spAutoFit/>
          </a:bodyPr>
          <a:lstStyle/>
          <a:p>
            <a:r>
              <a:rPr lang="en-US" sz="2400" dirty="0" smtClean="0"/>
              <a:t>The cargo ship is used for  many things such as transporting  raw materials, processed materials and even food and water. A good example is transporting oil. The food and water tankers are for disaster relief aids.</a:t>
            </a:r>
            <a:endParaRPr lang="en-US" sz="2400" dirty="0"/>
          </a:p>
        </p:txBody>
      </p:sp>
      <p:pic>
        <p:nvPicPr>
          <p:cNvPr id="9" name="Picture 8" descr="MM900283595.GIF"/>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126834" y="3404397"/>
            <a:ext cx="1175655" cy="1157286"/>
          </a:xfrm>
          <a:prstGeom prst="rect">
            <a:avLst/>
          </a:prstGeom>
        </p:spPr>
      </p:pic>
      <p:sp>
        <p:nvSpPr>
          <p:cNvPr id="16" name="Rectangle 15"/>
          <p:cNvSpPr/>
          <p:nvPr/>
        </p:nvSpPr>
        <p:spPr>
          <a:xfrm>
            <a:off x="4479666" y="2967335"/>
            <a:ext cx="184666" cy="3416320"/>
          </a:xfrm>
          <a:prstGeom prst="rect">
            <a:avLst/>
          </a:prstGeom>
          <a:noFill/>
        </p:spPr>
        <p:txBody>
          <a:bodyPr wrap="none" lIns="91440" tIns="45720" rIns="91440" bIns="45720">
            <a:spAutoFit/>
          </a:bodyPr>
          <a:lstStyle/>
          <a:p>
            <a:pPr algn="ctr"/>
            <a:endPar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2" name="Content Placeholder 21" descr="MP900289290.JPG"/>
          <p:cNvPicPr>
            <a:picLocks noGrp="1" noChangeAspect="1"/>
          </p:cNvPicPr>
          <p:nvPr>
            <p:ph idx="1"/>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5868" b="5868"/>
          <a:stretch>
            <a:fillRect/>
          </a:stretch>
        </p:blipFill>
        <p:spPr>
          <a:xfrm>
            <a:off x="0" y="3404448"/>
            <a:ext cx="5698178" cy="3453552"/>
          </a:xfrm>
        </p:spPr>
      </p:pic>
      <p:pic>
        <p:nvPicPr>
          <p:cNvPr id="23" name="MS900327538.WAV">
            <a:hlinkClick r:id="" action="ppaction://media"/>
          </p:cNvPr>
          <p:cNvPicPr>
            <a:picLocks noChangeAspect="1"/>
          </p:cNvPicPr>
          <p:nvPr>
            <a:audioFile r:link="rId1"/>
            <p:extLst>
              <p:ext uri="{DAA4B4D4-6D71-4841-9C94-3DE7FCFB9230}">
                <p14:media xmlns:p14="http://schemas.microsoft.com/office/powerpoint/2010/main" xmlns:p="http://schemas.openxmlformats.org/presentationml/2006/main" xmlns:r="http://schemas.openxmlformats.org/officeDocument/2006/relationships" xmlns:a="http://schemas.openxmlformats.org/drawingml/2006/main" xmlns="" r:embed="rId6"/>
              </p:ext>
            </p:extLst>
          </p:nvPr>
        </p:nvPicPr>
        <p:blipFill>
          <a:blip r:embed="rId7"/>
          <a:stretch>
            <a:fillRect/>
          </a:stretch>
        </p:blipFill>
        <p:spPr>
          <a:xfrm>
            <a:off x="4572000" y="617880"/>
            <a:ext cx="812800" cy="8128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7078002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arn(inVertical)">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3"/>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7255" fill="hold"/>
                                        <p:tgtEl>
                                          <p:spTgt spid="23"/>
                                        </p:tgtEl>
                                      </p:cBhvr>
                                    </p:cmd>
                                  </p:childTnLst>
                                </p:cTn>
                              </p:par>
                            </p:childTnLst>
                          </p:cTn>
                        </p:par>
                      </p:childTnLst>
                    </p:cTn>
                  </p:par>
                </p:childTnLst>
              </p:cTn>
              <p:nextCondLst>
                <p:cond evt="onClick" delay="0">
                  <p:tgtEl>
                    <p:spTgt spid="23"/>
                  </p:tgtEl>
                </p:cond>
              </p:nextCondLst>
            </p:seq>
            <p:audio>
              <p:cMediaNode vol="80000">
                <p:cTn id="17" fill="hold" display="0">
                  <p:stCondLst>
                    <p:cond delay="indefinite"/>
                  </p:stCondLst>
                  <p:endCondLst>
                    <p:cond evt="onStopAudio" delay="0">
                      <p:tgtEl>
                        <p:sldTgt/>
                      </p:tgtEl>
                    </p:cond>
                  </p:endCondLst>
                </p:cTn>
                <p:tgtEl>
                  <p:spTgt spid="23"/>
                </p:tgtEl>
              </p:cMediaNode>
            </p:audio>
          </p:childTnLst>
        </p:cTn>
      </p:par>
    </p:tnLst>
    <p:bldLst>
      <p:bldP spid="2"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Warship</a:t>
            </a:r>
            <a:endParaRPr lang="en-US" dirty="0"/>
          </a:p>
        </p:txBody>
      </p:sp>
      <p:pic>
        <p:nvPicPr>
          <p:cNvPr id="4" name="Content Placeholder 3" descr="MC900337884.WMF"/>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5863" r="15863"/>
          <a:stretch>
            <a:fillRect/>
          </a:stretch>
        </p:blipFill>
        <p:spPr>
          <a:xfrm>
            <a:off x="0" y="3999149"/>
            <a:ext cx="4716953" cy="2858851"/>
          </a:xfrm>
        </p:spPr>
      </p:pic>
      <p:sp>
        <p:nvSpPr>
          <p:cNvPr id="6" name="TextBox 5"/>
          <p:cNvSpPr txBox="1"/>
          <p:nvPr/>
        </p:nvSpPr>
        <p:spPr>
          <a:xfrm>
            <a:off x="42662" y="1636754"/>
            <a:ext cx="8628453" cy="2677656"/>
          </a:xfrm>
          <a:prstGeom prst="rect">
            <a:avLst/>
          </a:prstGeom>
          <a:noFill/>
        </p:spPr>
        <p:txBody>
          <a:bodyPr wrap="square" rtlCol="0">
            <a:spAutoFit/>
          </a:bodyPr>
          <a:lstStyle/>
          <a:p>
            <a:r>
              <a:rPr lang="en-US" sz="2400" dirty="0" smtClean="0"/>
              <a:t>A warship is a big vessel that has 3-4 giant turrets and up to 50 smaller guns. It contains radar, range directors and a crew of up to 500. It is one of the largest vessels in the fleet and were crucial in for the Pacific campaign in WW2. Also, warships are now used for giant museums.</a:t>
            </a:r>
          </a:p>
          <a:p>
            <a:r>
              <a:rPr lang="en-US" sz="2400" dirty="0"/>
              <a:t> </a:t>
            </a:r>
            <a:endParaRPr lang="en-US" sz="2400" dirty="0" smtClean="0"/>
          </a:p>
          <a:p>
            <a:endParaRPr lang="en-US" sz="2400" dirty="0"/>
          </a:p>
        </p:txBody>
      </p:sp>
      <p:pic>
        <p:nvPicPr>
          <p:cNvPr id="3" name="Picture 2" descr="MP900442461.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81160" y="4195160"/>
            <a:ext cx="2662840" cy="2662840"/>
          </a:xfrm>
          <a:prstGeom prst="rect">
            <a:avLst/>
          </a:prstGeom>
        </p:spPr>
      </p:pic>
      <p:pic>
        <p:nvPicPr>
          <p:cNvPr id="5" name="Picture 4" descr="MC900098281.WMF"/>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967255" y="3736971"/>
            <a:ext cx="2513906" cy="1728310"/>
          </a:xfrm>
          <a:prstGeom prst="rect">
            <a:avLst/>
          </a:prstGeom>
        </p:spPr>
      </p:pic>
      <p:pic>
        <p:nvPicPr>
          <p:cNvPr id="11" name="MS900097484.WAV">
            <a:hlinkClick r:id="" action="ppaction://media"/>
          </p:cNvPr>
          <p:cNvPicPr>
            <a:picLocks noChangeAspect="1"/>
          </p:cNvPicPr>
          <p:nvPr>
            <a:audioFile r:link="rId1"/>
            <p:extLst>
              <p:ext uri="{DAA4B4D4-6D71-4841-9C94-3DE7FCFB9230}">
                <p14:media xmlns:p14="http://schemas.microsoft.com/office/powerpoint/2010/main" xmlns:p="http://schemas.openxmlformats.org/presentationml/2006/main" xmlns:r="http://schemas.openxmlformats.org/officeDocument/2006/relationships" xmlns:a="http://schemas.openxmlformats.org/drawingml/2006/main" xmlns="" r:embed="rId6"/>
              </p:ext>
            </p:extLst>
          </p:nvPr>
        </p:nvPicPr>
        <p:blipFill>
          <a:blip r:embed="rId7"/>
          <a:stretch>
            <a:fillRect/>
          </a:stretch>
        </p:blipFill>
        <p:spPr>
          <a:xfrm>
            <a:off x="4572000" y="482357"/>
            <a:ext cx="812800" cy="8128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5152849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4" dur="500"/>
                                        <p:tgtEl>
                                          <p:spTgt spid="6">
                                            <p:txEl>
                                              <p:pRg st="0" end="0"/>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2130" fill="hold"/>
                                        <p:tgtEl>
                                          <p:spTgt spid="11"/>
                                        </p:tgtEl>
                                      </p:cBhvr>
                                    </p:cmd>
                                  </p:childTnLst>
                                </p:cTn>
                              </p:par>
                            </p:childTnLst>
                          </p:cTn>
                        </p:par>
                      </p:childTnLst>
                    </p:cTn>
                  </p:par>
                </p:childTnLst>
              </p:cTn>
              <p:nextCondLst>
                <p:cond evt="onClick" delay="0">
                  <p:tgtEl>
                    <p:spTgt spid="11"/>
                  </p:tgtEl>
                </p:cond>
              </p:nextCondLst>
            </p:seq>
            <p:audio>
              <p:cMediaNode vol="80000">
                <p:cTn id="23" fill="hold" display="0">
                  <p:stCondLst>
                    <p:cond delay="indefinite"/>
                  </p:stCondLst>
                  <p:endCondLst>
                    <p:cond evt="onStopAudio" delay="0">
                      <p:tgtEl>
                        <p:sldTgt/>
                      </p:tgtEl>
                    </p:cond>
                  </p:endCondLst>
                </p:cTn>
                <p:tgtEl>
                  <p:spTgt spid="11"/>
                </p:tgtEl>
              </p:cMediaNode>
            </p:audio>
          </p:childTnLst>
        </p:cTn>
      </p:par>
    </p:tnLst>
    <p:bldLst>
      <p:bldP spid="2"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Cruise Ship</a:t>
            </a:r>
            <a:endParaRPr lang="en-US" dirty="0"/>
          </a:p>
        </p:txBody>
      </p:sp>
      <p:pic>
        <p:nvPicPr>
          <p:cNvPr id="4" name="Content Placeholder 3" descr="MP900399267.JPG"/>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4526" b="4526"/>
          <a:stretch>
            <a:fillRect/>
          </a:stretch>
        </p:blipFill>
        <p:spPr>
          <a:xfrm>
            <a:off x="4635268" y="3007748"/>
            <a:ext cx="4508732" cy="2732652"/>
          </a:xfrm>
        </p:spPr>
      </p:pic>
      <p:pic>
        <p:nvPicPr>
          <p:cNvPr id="5" name="Picture 4" descr="MC900089410.WMF"/>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2987298"/>
            <a:ext cx="4635268" cy="2842063"/>
          </a:xfrm>
          <a:prstGeom prst="rect">
            <a:avLst/>
          </a:prstGeom>
        </p:spPr>
      </p:pic>
      <p:sp>
        <p:nvSpPr>
          <p:cNvPr id="6" name="TextBox 5"/>
          <p:cNvSpPr txBox="1"/>
          <p:nvPr/>
        </p:nvSpPr>
        <p:spPr>
          <a:xfrm>
            <a:off x="746314" y="1417638"/>
            <a:ext cx="7960699" cy="1569660"/>
          </a:xfrm>
          <a:prstGeom prst="rect">
            <a:avLst/>
          </a:prstGeom>
          <a:noFill/>
        </p:spPr>
        <p:txBody>
          <a:bodyPr wrap="square" rtlCol="0">
            <a:spAutoFit/>
          </a:bodyPr>
          <a:lstStyle/>
          <a:p>
            <a:r>
              <a:rPr lang="en-US" sz="2400" dirty="0" smtClean="0"/>
              <a:t>The cruise ship has been here since the Steam Age and most of them are still with us such as the Queen Mary and some have not made it such as Titanic. Now the cruise age is for luxury such as the Oasis of the Seas.</a:t>
            </a:r>
            <a:endParaRPr lang="en-US" sz="2400" dirty="0"/>
          </a:p>
        </p:txBody>
      </p:sp>
      <p:pic>
        <p:nvPicPr>
          <p:cNvPr id="3" name="Picture 2" descr="MM900046602.GIF"/>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724324" y="5740400"/>
            <a:ext cx="2425700" cy="1117600"/>
          </a:xfrm>
          <a:prstGeom prst="rect">
            <a:avLst/>
          </a:prstGeom>
        </p:spPr>
      </p:pic>
      <p:pic>
        <p:nvPicPr>
          <p:cNvPr id="8" name="MS900065451.MID">
            <a:hlinkClick r:id="" action="ppaction://media"/>
          </p:cNvPr>
          <p:cNvPicPr>
            <a:picLocks noChangeAspect="1"/>
          </p:cNvPicPr>
          <p:nvPr>
            <a:audioFile r:link="rId1"/>
            <p:extLst>
              <p:ext uri="{DAA4B4D4-6D71-4841-9C94-3DE7FCFB9230}">
                <p14:media xmlns:p14="http://schemas.microsoft.com/office/powerpoint/2010/main" xmlns:p="http://schemas.openxmlformats.org/presentationml/2006/main" xmlns:r="http://schemas.openxmlformats.org/officeDocument/2006/relationships" xmlns:a="http://schemas.openxmlformats.org/drawingml/2006/main" xmlns="" r:embed="rId6"/>
              </p:ext>
            </p:extLst>
          </p:nvPr>
        </p:nvPicPr>
        <p:blipFill>
          <a:blip r:embed="rId7"/>
          <a:stretch>
            <a:fillRect/>
          </a:stretch>
        </p:blipFill>
        <p:spPr>
          <a:xfrm>
            <a:off x="50800" y="5936811"/>
            <a:ext cx="812800" cy="8128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063571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nodeType="clickEffect">
                                  <p:stCondLst>
                                    <p:cond delay="0"/>
                                  </p:stCondLst>
                                  <p:childTnLst>
                                    <p:animEffect transition="out" filter="strips(downLeft)">
                                      <p:cBhvr>
                                        <p:cTn id="6" dur="500"/>
                                        <p:tgtEl>
                                          <p:spTgt spid="6">
                                            <p:txEl>
                                              <p:pRg st="0" end="0"/>
                                            </p:txEl>
                                          </p:spTgt>
                                        </p:tgtEl>
                                      </p:cBhvr>
                                    </p:animEffect>
                                    <p:set>
                                      <p:cBhvr>
                                        <p:cTn id="7" dur="1" fill="hold">
                                          <p:stCondLst>
                                            <p:cond delay="499"/>
                                          </p:stCondLst>
                                        </p:cTn>
                                        <p:tgtEl>
                                          <p:spTgt spid="6">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8571" fill="hold"/>
                                        <p:tgtEl>
                                          <p:spTgt spid="8"/>
                                        </p:tgtEl>
                                      </p:cBhvr>
                                    </p:cmd>
                                  </p:childTnLst>
                                </p:cTn>
                              </p:par>
                            </p:childTnLst>
                          </p:cTn>
                        </p:par>
                      </p:childTnLst>
                    </p:cTn>
                  </p:par>
                </p:childTnLst>
              </p:cTn>
              <p:nextCondLst>
                <p:cond evt="onClick" delay="0">
                  <p:tgtEl>
                    <p:spTgt spid="8"/>
                  </p:tgtEl>
                </p:cond>
              </p:nextCondLst>
            </p:seq>
            <p:audio>
              <p:cMediaNode vol="80000">
                <p:cTn id="13"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Submarines</a:t>
            </a:r>
            <a:endParaRPr lang="en-US" dirty="0"/>
          </a:p>
        </p:txBody>
      </p:sp>
      <p:pic>
        <p:nvPicPr>
          <p:cNvPr id="6" name="MS900074970.WAV">
            <a:hlinkClick r:id="" action="ppaction://media"/>
          </p:cNvPr>
          <p:cNvPicPr>
            <a:picLocks noGrp="1" noChangeAspect="1"/>
          </p:cNvPicPr>
          <p:nvPr>
            <p:ph idx="1"/>
            <a:audioFile r:link="rId1"/>
            <p:extLst>
              <p:ext uri="{DAA4B4D4-6D71-4841-9C94-3DE7FCFB9230}">
                <p14:media xmlns:p14="http://schemas.microsoft.com/office/powerpoint/2010/main" xmlns:p="http://schemas.openxmlformats.org/presentationml/2006/main" xmlns:r="http://schemas.openxmlformats.org/officeDocument/2006/relationships" xmlns:a="http://schemas.openxmlformats.org/drawingml/2006/main" xmlns="" r:embed="rId3"/>
              </p:ext>
            </p:extLst>
          </p:nvPr>
        </p:nvPicPr>
        <p:blipFill>
          <a:blip r:embed="rId4"/>
          <a:stretch>
            <a:fillRect/>
          </a:stretch>
        </p:blipFill>
        <p:spPr>
          <a:xfrm>
            <a:off x="50800" y="6045200"/>
            <a:ext cx="812800" cy="812800"/>
          </a:xfrm>
        </p:spPr>
      </p:pic>
      <p:pic>
        <p:nvPicPr>
          <p:cNvPr id="7" name="Picture 6" descr="MC900337888.WMF"/>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63661" y="3325884"/>
            <a:ext cx="8338108" cy="3532116"/>
          </a:xfrm>
          <a:prstGeom prst="rect">
            <a:avLst/>
          </a:prstGeom>
        </p:spPr>
      </p:pic>
      <p:sp>
        <p:nvSpPr>
          <p:cNvPr id="3" name="TextBox 2"/>
          <p:cNvSpPr txBox="1"/>
          <p:nvPr/>
        </p:nvSpPr>
        <p:spPr>
          <a:xfrm>
            <a:off x="353518" y="1518908"/>
            <a:ext cx="8144003" cy="1569660"/>
          </a:xfrm>
          <a:prstGeom prst="rect">
            <a:avLst/>
          </a:prstGeom>
          <a:noFill/>
        </p:spPr>
        <p:txBody>
          <a:bodyPr wrap="square" rtlCol="0">
            <a:spAutoFit/>
          </a:bodyPr>
          <a:lstStyle/>
          <a:p>
            <a:r>
              <a:rPr lang="en-US" sz="2400" dirty="0" smtClean="0"/>
              <a:t>A submarine is practically a boat that dives. It is used for either warfare or for exploring. A Navy sub has torpedoes and guns. An exploratory submarine is normally used for deep diving and exploring.</a:t>
            </a:r>
            <a:endParaRPr lang="en-US" sz="2400" dirty="0"/>
          </a:p>
        </p:txBody>
      </p:sp>
      <p:pic>
        <p:nvPicPr>
          <p:cNvPr id="4" name="Picture 3" descr="MC900337886.WMF"/>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0800" y="3325884"/>
            <a:ext cx="3693870" cy="117998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97139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2516" fill="hold"/>
                                        <p:tgtEl>
                                          <p:spTgt spid="6"/>
                                        </p:tgtEl>
                                      </p:cBhvr>
                                    </p:cmd>
                                  </p:childTnLst>
                                </p:cTn>
                              </p:par>
                            </p:childTnLst>
                          </p:cTn>
                        </p:par>
                      </p:childTnLst>
                    </p:cTn>
                  </p:par>
                </p:childTnLst>
              </p:cTn>
              <p:nextCondLst>
                <p:cond evt="onClick" delay="0">
                  <p:tgtEl>
                    <p:spTgt spid="6"/>
                  </p:tgtEl>
                </p:cond>
              </p:nextCondLst>
            </p:seq>
            <p:audio>
              <p:cMediaNode vol="80000">
                <p:cTn id="12"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Aircraft Carriers</a:t>
            </a:r>
            <a:endParaRPr lang="en-US" dirty="0"/>
          </a:p>
        </p:txBody>
      </p:sp>
      <p:pic>
        <p:nvPicPr>
          <p:cNvPr id="4" name="Content Placeholder 3" descr="MC900149434 (1).WMF"/>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0" r="20"/>
          <a:stretch>
            <a:fillRect/>
          </a:stretch>
        </p:blipFill>
        <p:spPr>
          <a:xfrm>
            <a:off x="-109538" y="4163903"/>
            <a:ext cx="4445118" cy="2694097"/>
          </a:xfrm>
        </p:spPr>
      </p:pic>
      <p:pic>
        <p:nvPicPr>
          <p:cNvPr id="5" name="Picture 4" descr="MP900422422.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360052" y="3427013"/>
            <a:ext cx="4783947" cy="3430987"/>
          </a:xfrm>
          <a:prstGeom prst="rect">
            <a:avLst/>
          </a:prstGeom>
        </p:spPr>
      </p:pic>
      <p:sp>
        <p:nvSpPr>
          <p:cNvPr id="6" name="TextBox 5"/>
          <p:cNvSpPr txBox="1"/>
          <p:nvPr/>
        </p:nvSpPr>
        <p:spPr>
          <a:xfrm>
            <a:off x="0" y="1532002"/>
            <a:ext cx="9130908" cy="1200328"/>
          </a:xfrm>
          <a:prstGeom prst="rect">
            <a:avLst/>
          </a:prstGeom>
          <a:noFill/>
        </p:spPr>
        <p:txBody>
          <a:bodyPr wrap="square" rtlCol="0">
            <a:spAutoFit/>
          </a:bodyPr>
          <a:lstStyle/>
          <a:p>
            <a:r>
              <a:rPr lang="en-US" sz="2400" dirty="0" smtClean="0"/>
              <a:t>An aircraft carrier is a giant floating airfield.  They are used mainly used by the Navy for fighter jets and helicopters. The carrier is essential for naval warfare.</a:t>
            </a:r>
            <a:endParaRPr lang="en-US" sz="2400" dirty="0"/>
          </a:p>
        </p:txBody>
      </p:sp>
      <p:pic>
        <p:nvPicPr>
          <p:cNvPr id="8" name="MS900388169.WAV">
            <a:hlinkClick r:id="" action="ppaction://media"/>
          </p:cNvPr>
          <p:cNvPicPr>
            <a:picLocks noChangeAspect="1"/>
          </p:cNvPicPr>
          <p:nvPr>
            <a:audioFile r:link="rId1"/>
            <p:extLst>
              <p:ext uri="{DAA4B4D4-6D71-4841-9C94-3DE7FCFB9230}">
                <p14:media xmlns:p14="http://schemas.microsoft.com/office/powerpoint/2010/main" xmlns:p="http://schemas.openxmlformats.org/presentationml/2006/main" xmlns:r="http://schemas.openxmlformats.org/officeDocument/2006/relationships" xmlns:a="http://schemas.openxmlformats.org/drawingml/2006/main" xmlns="" r:embed="rId5"/>
              </p:ext>
            </p:extLst>
          </p:nvPr>
        </p:nvPicPr>
        <p:blipFill>
          <a:blip r:embed="rId6"/>
          <a:stretch>
            <a:fillRect/>
          </a:stretch>
        </p:blipFill>
        <p:spPr>
          <a:xfrm>
            <a:off x="4572000" y="181195"/>
            <a:ext cx="812800" cy="8128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28373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6">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0680" fill="hold"/>
                                        <p:tgtEl>
                                          <p:spTgt spid="8"/>
                                        </p:tgtEl>
                                      </p:cBhvr>
                                    </p:cmd>
                                  </p:childTnLst>
                                </p:cTn>
                              </p:par>
                            </p:childTnLst>
                          </p:cTn>
                        </p:par>
                      </p:childTnLst>
                    </p:cTn>
                  </p:par>
                </p:childTnLst>
              </p:cTn>
              <p:nextCondLst>
                <p:cond evt="onClick" delay="0">
                  <p:tgtEl>
                    <p:spTgt spid="8"/>
                  </p:tgtEl>
                </p:cond>
              </p:nextCondLst>
            </p:seq>
            <p:audio>
              <p:cMediaNode vol="96226">
                <p:cTn id="12"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the Types of Ships</a:t>
            </a:r>
            <a:endParaRPr lang="en-US" dirty="0"/>
          </a:p>
        </p:txBody>
      </p:sp>
      <p:pic>
        <p:nvPicPr>
          <p:cNvPr id="4" name="Content Placeholder 3" descr="MP900422422.JPG"/>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746" b="7746"/>
          <a:stretch>
            <a:fillRect/>
          </a:stretch>
        </p:blipFill>
        <p:spPr>
          <a:xfrm>
            <a:off x="4156413" y="1283216"/>
            <a:ext cx="4987587" cy="3022877"/>
          </a:xfrm>
        </p:spPr>
      </p:pic>
      <p:pic>
        <p:nvPicPr>
          <p:cNvPr id="6" name="Picture 5" descr="MM900046602.GIF"/>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089289" y="165616"/>
            <a:ext cx="2425700" cy="1117600"/>
          </a:xfrm>
          <a:prstGeom prst="rect">
            <a:avLst/>
          </a:prstGeom>
        </p:spPr>
      </p:pic>
      <p:pic>
        <p:nvPicPr>
          <p:cNvPr id="7" name="Picture 6" descr="MC900337888.WMF"/>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34162" y="1184963"/>
            <a:ext cx="4334527" cy="1836154"/>
          </a:xfrm>
          <a:prstGeom prst="rect">
            <a:avLst/>
          </a:prstGeom>
        </p:spPr>
      </p:pic>
      <p:pic>
        <p:nvPicPr>
          <p:cNvPr id="8" name="Picture 7" descr="MC900337884.WMF"/>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24464" y="2639901"/>
            <a:ext cx="3531949" cy="1461496"/>
          </a:xfrm>
          <a:prstGeom prst="rect">
            <a:avLst/>
          </a:prstGeom>
        </p:spPr>
      </p:pic>
      <p:pic>
        <p:nvPicPr>
          <p:cNvPr id="9" name="Content Placeholder 3" descr="MP900399267.JPG"/>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4526" b="4526"/>
          <a:stretch>
            <a:fillRect/>
          </a:stretch>
        </p:blipFill>
        <p:spPr>
          <a:xfrm>
            <a:off x="4909970" y="4291840"/>
            <a:ext cx="4234030" cy="2566160"/>
          </a:xfrm>
          <a:prstGeom prst="rect">
            <a:avLst/>
          </a:prstGeom>
        </p:spPr>
      </p:pic>
      <p:pic>
        <p:nvPicPr>
          <p:cNvPr id="10" name="Content Placeholder 21" descr="MP900289290.JP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5868" b="5868"/>
          <a:stretch>
            <a:fillRect/>
          </a:stretch>
        </p:blipFill>
        <p:spPr>
          <a:xfrm>
            <a:off x="-1" y="4306093"/>
            <a:ext cx="4210511" cy="255190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5410736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pic>
        <p:nvPicPr>
          <p:cNvPr id="6" name="Content Placeholder 5" descr="MP900422422.JPG"/>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746" b="7746"/>
          <a:stretch>
            <a:fillRect/>
          </a:stretch>
        </p:blipFill>
        <p:spPr/>
      </p:pic>
      <p:pic>
        <p:nvPicPr>
          <p:cNvPr id="4" name="MS910219243.WAV">
            <a:hlinkClick r:id="" action="ppaction://media"/>
          </p:cNvPr>
          <p:cNvPicPr>
            <a:picLocks noChangeAspect="1"/>
          </p:cNvPicPr>
          <p:nvPr>
            <a:audioFile r:link="rId1"/>
            <p:extLst>
              <p:ext uri="{DAA4B4D4-6D71-4841-9C94-3DE7FCFB9230}">
                <p14:media xmlns:p14="http://schemas.microsoft.com/office/powerpoint/2010/main" xmlns:p="http://schemas.openxmlformats.org/presentationml/2006/main" xmlns:r="http://schemas.openxmlformats.org/officeDocument/2006/relationships" xmlns:a="http://schemas.openxmlformats.org/drawingml/2006/main" xmlns="" r:embed="rId4"/>
              </p:ext>
            </p:extLst>
          </p:nvPr>
        </p:nvPicPr>
        <p:blipFill>
          <a:blip r:embed="rId5"/>
          <a:stretch>
            <a:fillRect/>
          </a:stretch>
        </p:blipFill>
        <p:spPr>
          <a:xfrm>
            <a:off x="3995388" y="274638"/>
            <a:ext cx="812800" cy="8128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0982266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30000" fill="hold"/>
                                        <p:tgtEl>
                                          <p:spTgt spid="4"/>
                                        </p:tgtEl>
                                      </p:cBhvr>
                                    </p:cmd>
                                  </p:childTnLst>
                                </p:cTn>
                              </p:par>
                            </p:childTnLst>
                          </p:cTn>
                        </p:par>
                      </p:childTnLst>
                    </p:cTn>
                  </p:par>
                </p:childTnLst>
              </p:cTn>
              <p:nextCondLst>
                <p:cond evt="onClick" delay="0">
                  <p:tgtEl>
                    <p:spTgt spid="4"/>
                  </p:tgtEl>
                </p:cond>
              </p:nextCondLst>
            </p:seq>
            <p:audio>
              <p:cMediaNode vol="80000">
                <p:cTn id="17" fill="hold" display="0">
                  <p:stCondLst>
                    <p:cond delay="indefinite"/>
                  </p:stCondLst>
                  <p:endCondLst>
                    <p:cond evt="onStopAudio" delay="0">
                      <p:tgtEl>
                        <p:sldTgt/>
                      </p:tgtEl>
                    </p:cond>
                  </p:endCondLst>
                </p:cTn>
                <p:tgtEl>
                  <p:spTgt spid="4"/>
                </p:tgtEl>
              </p:cMediaNode>
            </p:audio>
          </p:childTnLst>
        </p:cTn>
      </p:par>
    </p:tnLst>
    <p:bldLst>
      <p:bldP spid="2" grpId="0"/>
      <p:bldP spid="2" grpId="1"/>
    </p:bld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Technic.thmx</Template>
  <TotalTime>192</TotalTime>
  <Words>286</Words>
  <Application>Microsoft Macintosh PowerPoint</Application>
  <PresentationFormat>On-screen Show (4:3)</PresentationFormat>
  <Paragraphs>20</Paragraphs>
  <Slides>9</Slides>
  <Notes>0</Notes>
  <HiddenSlides>0</HiddenSlides>
  <MMClips>6</MMClips>
  <ScaleCrop>false</ScaleCrop>
  <HeadingPairs>
    <vt:vector size="4" baseType="variant">
      <vt:variant>
        <vt:lpstr>Design Template</vt:lpstr>
      </vt:variant>
      <vt:variant>
        <vt:i4>1</vt:i4>
      </vt:variant>
      <vt:variant>
        <vt:lpstr>Slide Titles</vt:lpstr>
      </vt:variant>
      <vt:variant>
        <vt:i4>9</vt:i4>
      </vt:variant>
    </vt:vector>
  </HeadingPairs>
  <TitlesOfParts>
    <vt:vector size="10" baseType="lpstr">
      <vt:lpstr>Technic</vt:lpstr>
      <vt:lpstr>Ships</vt:lpstr>
      <vt:lpstr>Galleons</vt:lpstr>
      <vt:lpstr>The Cargo Ship</vt:lpstr>
      <vt:lpstr>The Warship</vt:lpstr>
      <vt:lpstr>The Cruise Ship</vt:lpstr>
      <vt:lpstr>Submarines</vt:lpstr>
      <vt:lpstr>Aircraft Carriers</vt:lpstr>
      <vt:lpstr>All the Types of Ships</vt:lpstr>
      <vt:lpstr>The End</vt:lpstr>
    </vt:vector>
  </TitlesOfParts>
  <Company>SBCUSD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Unstoppable</dc:title>
  <dc:creator>rph Student</dc:creator>
  <cp:lastModifiedBy>Administrator</cp:lastModifiedBy>
  <cp:revision>20</cp:revision>
  <dcterms:created xsi:type="dcterms:W3CDTF">2013-05-15T15:54:31Z</dcterms:created>
  <dcterms:modified xsi:type="dcterms:W3CDTF">2013-05-15T15:55:12Z</dcterms:modified>
</cp:coreProperties>
</file>